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8" r:id="rId3"/>
    <p:sldId id="269" r:id="rId4"/>
    <p:sldId id="263" r:id="rId5"/>
    <p:sldId id="264" r:id="rId6"/>
    <p:sldId id="258" r:id="rId7"/>
    <p:sldId id="265" r:id="rId8"/>
    <p:sldId id="259" r:id="rId9"/>
    <p:sldId id="270" r:id="rId10"/>
    <p:sldId id="260" r:id="rId11"/>
    <p:sldId id="266" r:id="rId12"/>
    <p:sldId id="267" r:id="rId13"/>
    <p:sldId id="261" r:id="rId14"/>
  </p:sldIdLst>
  <p:sldSz cx="18288000" cy="10287000"/>
  <p:notesSz cx="6858000" cy="9144000"/>
  <p:embeddedFontLst>
    <p:embeddedFont>
      <p:font typeface="Amasis MT Pro Medium" panose="02040604050005020304" pitchFamily="18" charset="0"/>
      <p:regular r:id="rId15"/>
      <p:italic r:id="rId16"/>
    </p:embeddedFont>
    <p:embeddedFont>
      <p:font typeface="Archivo Black" panose="020B0604020202020204" charset="0"/>
      <p:regular r:id="rId17"/>
    </p:embeddedFont>
    <p:embeddedFont>
      <p:font typeface="League Gothic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A8A5"/>
    <a:srgbClr val="333300"/>
    <a:srgbClr val="FFD581"/>
    <a:srgbClr val="4E80BB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22" autoAdjust="0"/>
  </p:normalViewPr>
  <p:slideViewPr>
    <p:cSldViewPr>
      <p:cViewPr>
        <p:scale>
          <a:sx n="50" d="100"/>
          <a:sy n="50" d="100"/>
        </p:scale>
        <p:origin x="974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png>
</file>

<file path=ppt/media/image7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LL\Desktop\WBS%20Updated.xlsx" TargetMode="Externa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882588" y="8572500"/>
            <a:ext cx="14522823" cy="11098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b="1" dirty="0">
                <a:solidFill>
                  <a:schemeClr val="bg2"/>
                </a:solidFill>
                <a:latin typeface="+mj-lt"/>
                <a:ea typeface="+mj-ea"/>
                <a:cs typeface="+mj-cs"/>
                <a:sym typeface="Horizon"/>
              </a:rPr>
              <a:t>RESTAURANT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b="1" dirty="0">
                <a:solidFill>
                  <a:schemeClr val="bg2"/>
                </a:solidFill>
                <a:latin typeface="+mj-lt"/>
                <a:ea typeface="+mj-ea"/>
                <a:cs typeface="+mj-cs"/>
                <a:sym typeface="Horizon"/>
              </a:rPr>
              <a:t>MANAGEMENT SYSTEM</a:t>
            </a:r>
          </a:p>
        </p:txBody>
      </p:sp>
      <p:pic>
        <p:nvPicPr>
          <p:cNvPr id="6" name="Picture 5" descr="A group of people in a restaurant&#10;&#10;Description automatically generated">
            <a:extLst>
              <a:ext uri="{FF2B5EF4-FFF2-40B4-BE49-F238E27FC236}">
                <a16:creationId xmlns:a16="http://schemas.microsoft.com/office/drawing/2014/main" id="{80F559E1-65AD-D90B-0E0B-B9767087DB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5"/>
          <a:stretch/>
        </p:blipFill>
        <p:spPr>
          <a:xfrm>
            <a:off x="0" y="11"/>
            <a:ext cx="18287998" cy="8343890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0BE71D1F-0CB2-4769-07FB-30EC68FF6CB9}"/>
              </a:ext>
            </a:extLst>
          </p:cNvPr>
          <p:cNvSpPr/>
          <p:nvPr/>
        </p:nvSpPr>
        <p:spPr>
          <a:xfrm>
            <a:off x="7239000" y="190500"/>
            <a:ext cx="10287000" cy="9905145"/>
          </a:xfrm>
          <a:custGeom>
            <a:avLst/>
            <a:gdLst>
              <a:gd name="connsiteX0" fmla="*/ 0 w 10287000"/>
              <a:gd name="connsiteY0" fmla="*/ 0 h 9905145"/>
              <a:gd name="connsiteX1" fmla="*/ 468630 w 10287000"/>
              <a:gd name="connsiteY1" fmla="*/ 0 h 9905145"/>
              <a:gd name="connsiteX2" fmla="*/ 731520 w 10287000"/>
              <a:gd name="connsiteY2" fmla="*/ 0 h 9905145"/>
              <a:gd name="connsiteX3" fmla="*/ 1200150 w 10287000"/>
              <a:gd name="connsiteY3" fmla="*/ 0 h 9905145"/>
              <a:gd name="connsiteX4" fmla="*/ 1565910 w 10287000"/>
              <a:gd name="connsiteY4" fmla="*/ 0 h 9905145"/>
              <a:gd name="connsiteX5" fmla="*/ 2240280 w 10287000"/>
              <a:gd name="connsiteY5" fmla="*/ 0 h 9905145"/>
              <a:gd name="connsiteX6" fmla="*/ 3017520 w 10287000"/>
              <a:gd name="connsiteY6" fmla="*/ 0 h 9905145"/>
              <a:gd name="connsiteX7" fmla="*/ 3589020 w 10287000"/>
              <a:gd name="connsiteY7" fmla="*/ 0 h 9905145"/>
              <a:gd name="connsiteX8" fmla="*/ 4366260 w 10287000"/>
              <a:gd name="connsiteY8" fmla="*/ 0 h 9905145"/>
              <a:gd name="connsiteX9" fmla="*/ 5143500 w 10287000"/>
              <a:gd name="connsiteY9" fmla="*/ 0 h 9905145"/>
              <a:gd name="connsiteX10" fmla="*/ 5715000 w 10287000"/>
              <a:gd name="connsiteY10" fmla="*/ 0 h 9905145"/>
              <a:gd name="connsiteX11" fmla="*/ 6080760 w 10287000"/>
              <a:gd name="connsiteY11" fmla="*/ 0 h 9905145"/>
              <a:gd name="connsiteX12" fmla="*/ 6652260 w 10287000"/>
              <a:gd name="connsiteY12" fmla="*/ 0 h 9905145"/>
              <a:gd name="connsiteX13" fmla="*/ 7326630 w 10287000"/>
              <a:gd name="connsiteY13" fmla="*/ 0 h 9905145"/>
              <a:gd name="connsiteX14" fmla="*/ 7589520 w 10287000"/>
              <a:gd name="connsiteY14" fmla="*/ 0 h 9905145"/>
              <a:gd name="connsiteX15" fmla="*/ 8161020 w 10287000"/>
              <a:gd name="connsiteY15" fmla="*/ 0 h 9905145"/>
              <a:gd name="connsiteX16" fmla="*/ 8835390 w 10287000"/>
              <a:gd name="connsiteY16" fmla="*/ 0 h 9905145"/>
              <a:gd name="connsiteX17" fmla="*/ 9406890 w 10287000"/>
              <a:gd name="connsiteY17" fmla="*/ 0 h 9905145"/>
              <a:gd name="connsiteX18" fmla="*/ 10287000 w 10287000"/>
              <a:gd name="connsiteY18" fmla="*/ 0 h 9905145"/>
              <a:gd name="connsiteX19" fmla="*/ 10287000 w 10287000"/>
              <a:gd name="connsiteY19" fmla="*/ 384553 h 9905145"/>
              <a:gd name="connsiteX20" fmla="*/ 10287000 w 10287000"/>
              <a:gd name="connsiteY20" fmla="*/ 868157 h 9905145"/>
              <a:gd name="connsiteX21" fmla="*/ 10287000 w 10287000"/>
              <a:gd name="connsiteY21" fmla="*/ 1549864 h 9905145"/>
              <a:gd name="connsiteX22" fmla="*/ 10287000 w 10287000"/>
              <a:gd name="connsiteY22" fmla="*/ 2231571 h 9905145"/>
              <a:gd name="connsiteX23" fmla="*/ 10287000 w 10287000"/>
              <a:gd name="connsiteY23" fmla="*/ 2814226 h 9905145"/>
              <a:gd name="connsiteX24" fmla="*/ 10287000 w 10287000"/>
              <a:gd name="connsiteY24" fmla="*/ 3099728 h 9905145"/>
              <a:gd name="connsiteX25" fmla="*/ 10287000 w 10287000"/>
              <a:gd name="connsiteY25" fmla="*/ 3880486 h 9905145"/>
              <a:gd name="connsiteX26" fmla="*/ 10287000 w 10287000"/>
              <a:gd name="connsiteY26" fmla="*/ 4463142 h 9905145"/>
              <a:gd name="connsiteX27" fmla="*/ 10287000 w 10287000"/>
              <a:gd name="connsiteY27" fmla="*/ 5144849 h 9905145"/>
              <a:gd name="connsiteX28" fmla="*/ 10287000 w 10287000"/>
              <a:gd name="connsiteY28" fmla="*/ 5529402 h 9905145"/>
              <a:gd name="connsiteX29" fmla="*/ 10287000 w 10287000"/>
              <a:gd name="connsiteY29" fmla="*/ 6211109 h 9905145"/>
              <a:gd name="connsiteX30" fmla="*/ 10287000 w 10287000"/>
              <a:gd name="connsiteY30" fmla="*/ 6496610 h 9905145"/>
              <a:gd name="connsiteX31" fmla="*/ 10287000 w 10287000"/>
              <a:gd name="connsiteY31" fmla="*/ 6881162 h 9905145"/>
              <a:gd name="connsiteX32" fmla="*/ 10287000 w 10287000"/>
              <a:gd name="connsiteY32" fmla="*/ 7661921 h 9905145"/>
              <a:gd name="connsiteX33" fmla="*/ 10287000 w 10287000"/>
              <a:gd name="connsiteY33" fmla="*/ 8343628 h 9905145"/>
              <a:gd name="connsiteX34" fmla="*/ 10287000 w 10287000"/>
              <a:gd name="connsiteY34" fmla="*/ 8926284 h 9905145"/>
              <a:gd name="connsiteX35" fmla="*/ 10287000 w 10287000"/>
              <a:gd name="connsiteY35" fmla="*/ 9211785 h 9905145"/>
              <a:gd name="connsiteX36" fmla="*/ 10287000 w 10287000"/>
              <a:gd name="connsiteY36" fmla="*/ 9905145 h 9905145"/>
              <a:gd name="connsiteX37" fmla="*/ 9612630 w 10287000"/>
              <a:gd name="connsiteY37" fmla="*/ 9905145 h 9905145"/>
              <a:gd name="connsiteX38" fmla="*/ 9041130 w 10287000"/>
              <a:gd name="connsiteY38" fmla="*/ 9905145 h 9905145"/>
              <a:gd name="connsiteX39" fmla="*/ 8263890 w 10287000"/>
              <a:gd name="connsiteY39" fmla="*/ 9905145 h 9905145"/>
              <a:gd name="connsiteX40" fmla="*/ 7486650 w 10287000"/>
              <a:gd name="connsiteY40" fmla="*/ 9905145 h 9905145"/>
              <a:gd name="connsiteX41" fmla="*/ 6709410 w 10287000"/>
              <a:gd name="connsiteY41" fmla="*/ 9905145 h 9905145"/>
              <a:gd name="connsiteX42" fmla="*/ 6035040 w 10287000"/>
              <a:gd name="connsiteY42" fmla="*/ 9905145 h 9905145"/>
              <a:gd name="connsiteX43" fmla="*/ 5566410 w 10287000"/>
              <a:gd name="connsiteY43" fmla="*/ 9905145 h 9905145"/>
              <a:gd name="connsiteX44" fmla="*/ 5097780 w 10287000"/>
              <a:gd name="connsiteY44" fmla="*/ 9905145 h 9905145"/>
              <a:gd name="connsiteX45" fmla="*/ 4629150 w 10287000"/>
              <a:gd name="connsiteY45" fmla="*/ 9905145 h 9905145"/>
              <a:gd name="connsiteX46" fmla="*/ 4160520 w 10287000"/>
              <a:gd name="connsiteY46" fmla="*/ 9905145 h 9905145"/>
              <a:gd name="connsiteX47" fmla="*/ 3691890 w 10287000"/>
              <a:gd name="connsiteY47" fmla="*/ 9905145 h 9905145"/>
              <a:gd name="connsiteX48" fmla="*/ 3326130 w 10287000"/>
              <a:gd name="connsiteY48" fmla="*/ 9905145 h 9905145"/>
              <a:gd name="connsiteX49" fmla="*/ 2754630 w 10287000"/>
              <a:gd name="connsiteY49" fmla="*/ 9905145 h 9905145"/>
              <a:gd name="connsiteX50" fmla="*/ 2388870 w 10287000"/>
              <a:gd name="connsiteY50" fmla="*/ 9905145 h 9905145"/>
              <a:gd name="connsiteX51" fmla="*/ 1611630 w 10287000"/>
              <a:gd name="connsiteY51" fmla="*/ 9905145 h 9905145"/>
              <a:gd name="connsiteX52" fmla="*/ 834390 w 10287000"/>
              <a:gd name="connsiteY52" fmla="*/ 9905145 h 9905145"/>
              <a:gd name="connsiteX53" fmla="*/ 571500 w 10287000"/>
              <a:gd name="connsiteY53" fmla="*/ 9905145 h 9905145"/>
              <a:gd name="connsiteX54" fmla="*/ 0 w 10287000"/>
              <a:gd name="connsiteY54" fmla="*/ 9905145 h 9905145"/>
              <a:gd name="connsiteX55" fmla="*/ 0 w 10287000"/>
              <a:gd name="connsiteY55" fmla="*/ 9421541 h 9905145"/>
              <a:gd name="connsiteX56" fmla="*/ 0 w 10287000"/>
              <a:gd name="connsiteY56" fmla="*/ 8640782 h 9905145"/>
              <a:gd name="connsiteX57" fmla="*/ 0 w 10287000"/>
              <a:gd name="connsiteY57" fmla="*/ 7860024 h 9905145"/>
              <a:gd name="connsiteX58" fmla="*/ 0 w 10287000"/>
              <a:gd name="connsiteY58" fmla="*/ 7376420 h 9905145"/>
              <a:gd name="connsiteX59" fmla="*/ 0 w 10287000"/>
              <a:gd name="connsiteY59" fmla="*/ 6991867 h 9905145"/>
              <a:gd name="connsiteX60" fmla="*/ 0 w 10287000"/>
              <a:gd name="connsiteY60" fmla="*/ 6706366 h 9905145"/>
              <a:gd name="connsiteX61" fmla="*/ 0 w 10287000"/>
              <a:gd name="connsiteY61" fmla="*/ 6420865 h 9905145"/>
              <a:gd name="connsiteX62" fmla="*/ 0 w 10287000"/>
              <a:gd name="connsiteY62" fmla="*/ 5937260 h 9905145"/>
              <a:gd name="connsiteX63" fmla="*/ 0 w 10287000"/>
              <a:gd name="connsiteY63" fmla="*/ 5453656 h 9905145"/>
              <a:gd name="connsiteX64" fmla="*/ 0 w 10287000"/>
              <a:gd name="connsiteY64" fmla="*/ 5168155 h 9905145"/>
              <a:gd name="connsiteX65" fmla="*/ 0 w 10287000"/>
              <a:gd name="connsiteY65" fmla="*/ 4486448 h 9905145"/>
              <a:gd name="connsiteX66" fmla="*/ 0 w 10287000"/>
              <a:gd name="connsiteY66" fmla="*/ 3804741 h 9905145"/>
              <a:gd name="connsiteX67" fmla="*/ 0 w 10287000"/>
              <a:gd name="connsiteY67" fmla="*/ 3023983 h 9905145"/>
              <a:gd name="connsiteX68" fmla="*/ 0 w 10287000"/>
              <a:gd name="connsiteY68" fmla="*/ 2243224 h 9905145"/>
              <a:gd name="connsiteX69" fmla="*/ 0 w 10287000"/>
              <a:gd name="connsiteY69" fmla="*/ 1759620 h 9905145"/>
              <a:gd name="connsiteX70" fmla="*/ 0 w 10287000"/>
              <a:gd name="connsiteY70" fmla="*/ 1375067 h 9905145"/>
              <a:gd name="connsiteX71" fmla="*/ 0 w 10287000"/>
              <a:gd name="connsiteY71" fmla="*/ 891463 h 9905145"/>
              <a:gd name="connsiteX72" fmla="*/ 0 w 10287000"/>
              <a:gd name="connsiteY72" fmla="*/ 605962 h 9905145"/>
              <a:gd name="connsiteX73" fmla="*/ 0 w 10287000"/>
              <a:gd name="connsiteY73" fmla="*/ 0 h 9905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10287000" h="9905145" fill="none" extrusionOk="0">
                <a:moveTo>
                  <a:pt x="0" y="0"/>
                </a:moveTo>
                <a:cubicBezTo>
                  <a:pt x="175224" y="-48380"/>
                  <a:pt x="236756" y="25600"/>
                  <a:pt x="468630" y="0"/>
                </a:cubicBezTo>
                <a:cubicBezTo>
                  <a:pt x="700504" y="-25600"/>
                  <a:pt x="612920" y="19827"/>
                  <a:pt x="731520" y="0"/>
                </a:cubicBezTo>
                <a:cubicBezTo>
                  <a:pt x="850120" y="-19827"/>
                  <a:pt x="1083824" y="27692"/>
                  <a:pt x="1200150" y="0"/>
                </a:cubicBezTo>
                <a:cubicBezTo>
                  <a:pt x="1316476" y="-27692"/>
                  <a:pt x="1393041" y="16384"/>
                  <a:pt x="1565910" y="0"/>
                </a:cubicBezTo>
                <a:cubicBezTo>
                  <a:pt x="1738779" y="-16384"/>
                  <a:pt x="2034468" y="54296"/>
                  <a:pt x="2240280" y="0"/>
                </a:cubicBezTo>
                <a:cubicBezTo>
                  <a:pt x="2446092" y="-54296"/>
                  <a:pt x="2710398" y="4561"/>
                  <a:pt x="3017520" y="0"/>
                </a:cubicBezTo>
                <a:cubicBezTo>
                  <a:pt x="3324642" y="-4561"/>
                  <a:pt x="3304415" y="46916"/>
                  <a:pt x="3589020" y="0"/>
                </a:cubicBezTo>
                <a:cubicBezTo>
                  <a:pt x="3873625" y="-46916"/>
                  <a:pt x="4165993" y="75138"/>
                  <a:pt x="4366260" y="0"/>
                </a:cubicBezTo>
                <a:cubicBezTo>
                  <a:pt x="4566527" y="-75138"/>
                  <a:pt x="4821344" y="22714"/>
                  <a:pt x="5143500" y="0"/>
                </a:cubicBezTo>
                <a:cubicBezTo>
                  <a:pt x="5465656" y="-22714"/>
                  <a:pt x="5582298" y="5179"/>
                  <a:pt x="5715000" y="0"/>
                </a:cubicBezTo>
                <a:cubicBezTo>
                  <a:pt x="5847702" y="-5179"/>
                  <a:pt x="5999022" y="43307"/>
                  <a:pt x="6080760" y="0"/>
                </a:cubicBezTo>
                <a:cubicBezTo>
                  <a:pt x="6162498" y="-43307"/>
                  <a:pt x="6423974" y="4199"/>
                  <a:pt x="6652260" y="0"/>
                </a:cubicBezTo>
                <a:cubicBezTo>
                  <a:pt x="6880546" y="-4199"/>
                  <a:pt x="7182080" y="79951"/>
                  <a:pt x="7326630" y="0"/>
                </a:cubicBezTo>
                <a:cubicBezTo>
                  <a:pt x="7471180" y="-79951"/>
                  <a:pt x="7479327" y="28611"/>
                  <a:pt x="7589520" y="0"/>
                </a:cubicBezTo>
                <a:cubicBezTo>
                  <a:pt x="7699713" y="-28611"/>
                  <a:pt x="7894836" y="32767"/>
                  <a:pt x="8161020" y="0"/>
                </a:cubicBezTo>
                <a:cubicBezTo>
                  <a:pt x="8427204" y="-32767"/>
                  <a:pt x="8675895" y="56384"/>
                  <a:pt x="8835390" y="0"/>
                </a:cubicBezTo>
                <a:cubicBezTo>
                  <a:pt x="8994885" y="-56384"/>
                  <a:pt x="9148493" y="61003"/>
                  <a:pt x="9406890" y="0"/>
                </a:cubicBezTo>
                <a:cubicBezTo>
                  <a:pt x="9665287" y="-61003"/>
                  <a:pt x="10076054" y="51574"/>
                  <a:pt x="10287000" y="0"/>
                </a:cubicBezTo>
                <a:cubicBezTo>
                  <a:pt x="10326812" y="170500"/>
                  <a:pt x="10259286" y="289747"/>
                  <a:pt x="10287000" y="384553"/>
                </a:cubicBezTo>
                <a:cubicBezTo>
                  <a:pt x="10314714" y="479359"/>
                  <a:pt x="10286260" y="662356"/>
                  <a:pt x="10287000" y="868157"/>
                </a:cubicBezTo>
                <a:cubicBezTo>
                  <a:pt x="10287740" y="1073958"/>
                  <a:pt x="10218289" y="1244691"/>
                  <a:pt x="10287000" y="1549864"/>
                </a:cubicBezTo>
                <a:cubicBezTo>
                  <a:pt x="10355711" y="1855037"/>
                  <a:pt x="10226673" y="2053454"/>
                  <a:pt x="10287000" y="2231571"/>
                </a:cubicBezTo>
                <a:cubicBezTo>
                  <a:pt x="10347327" y="2409688"/>
                  <a:pt x="10231970" y="2619326"/>
                  <a:pt x="10287000" y="2814226"/>
                </a:cubicBezTo>
                <a:cubicBezTo>
                  <a:pt x="10342030" y="3009127"/>
                  <a:pt x="10257708" y="2991377"/>
                  <a:pt x="10287000" y="3099728"/>
                </a:cubicBezTo>
                <a:cubicBezTo>
                  <a:pt x="10316292" y="3208079"/>
                  <a:pt x="10224257" y="3618538"/>
                  <a:pt x="10287000" y="3880486"/>
                </a:cubicBezTo>
                <a:cubicBezTo>
                  <a:pt x="10349743" y="4142434"/>
                  <a:pt x="10259694" y="4231532"/>
                  <a:pt x="10287000" y="4463142"/>
                </a:cubicBezTo>
                <a:cubicBezTo>
                  <a:pt x="10314306" y="4694752"/>
                  <a:pt x="10251762" y="4824086"/>
                  <a:pt x="10287000" y="5144849"/>
                </a:cubicBezTo>
                <a:cubicBezTo>
                  <a:pt x="10322238" y="5465612"/>
                  <a:pt x="10278558" y="5450733"/>
                  <a:pt x="10287000" y="5529402"/>
                </a:cubicBezTo>
                <a:cubicBezTo>
                  <a:pt x="10295442" y="5608071"/>
                  <a:pt x="10210743" y="5982057"/>
                  <a:pt x="10287000" y="6211109"/>
                </a:cubicBezTo>
                <a:cubicBezTo>
                  <a:pt x="10363257" y="6440161"/>
                  <a:pt x="10271037" y="6376121"/>
                  <a:pt x="10287000" y="6496610"/>
                </a:cubicBezTo>
                <a:cubicBezTo>
                  <a:pt x="10302963" y="6617099"/>
                  <a:pt x="10253602" y="6742931"/>
                  <a:pt x="10287000" y="6881162"/>
                </a:cubicBezTo>
                <a:cubicBezTo>
                  <a:pt x="10320398" y="7019393"/>
                  <a:pt x="10258190" y="7285386"/>
                  <a:pt x="10287000" y="7661921"/>
                </a:cubicBezTo>
                <a:cubicBezTo>
                  <a:pt x="10315810" y="8038456"/>
                  <a:pt x="10261747" y="8052973"/>
                  <a:pt x="10287000" y="8343628"/>
                </a:cubicBezTo>
                <a:cubicBezTo>
                  <a:pt x="10312253" y="8634283"/>
                  <a:pt x="10229509" y="8776911"/>
                  <a:pt x="10287000" y="8926284"/>
                </a:cubicBezTo>
                <a:cubicBezTo>
                  <a:pt x="10344491" y="9075657"/>
                  <a:pt x="10255033" y="9143721"/>
                  <a:pt x="10287000" y="9211785"/>
                </a:cubicBezTo>
                <a:cubicBezTo>
                  <a:pt x="10318967" y="9279849"/>
                  <a:pt x="10217768" y="9602913"/>
                  <a:pt x="10287000" y="9905145"/>
                </a:cubicBezTo>
                <a:cubicBezTo>
                  <a:pt x="10003402" y="9966276"/>
                  <a:pt x="9756300" y="9842935"/>
                  <a:pt x="9612630" y="9905145"/>
                </a:cubicBezTo>
                <a:cubicBezTo>
                  <a:pt x="9468960" y="9967355"/>
                  <a:pt x="9293013" y="9850767"/>
                  <a:pt x="9041130" y="9905145"/>
                </a:cubicBezTo>
                <a:cubicBezTo>
                  <a:pt x="8789247" y="9959523"/>
                  <a:pt x="8641466" y="9834267"/>
                  <a:pt x="8263890" y="9905145"/>
                </a:cubicBezTo>
                <a:cubicBezTo>
                  <a:pt x="7886314" y="9976023"/>
                  <a:pt x="7674630" y="9847796"/>
                  <a:pt x="7486650" y="9905145"/>
                </a:cubicBezTo>
                <a:cubicBezTo>
                  <a:pt x="7298670" y="9962494"/>
                  <a:pt x="6985916" y="9882420"/>
                  <a:pt x="6709410" y="9905145"/>
                </a:cubicBezTo>
                <a:cubicBezTo>
                  <a:pt x="6432904" y="9927870"/>
                  <a:pt x="6345035" y="9848509"/>
                  <a:pt x="6035040" y="9905145"/>
                </a:cubicBezTo>
                <a:cubicBezTo>
                  <a:pt x="5725045" y="9961781"/>
                  <a:pt x="5668820" y="9861052"/>
                  <a:pt x="5566410" y="9905145"/>
                </a:cubicBezTo>
                <a:cubicBezTo>
                  <a:pt x="5464000" y="9949238"/>
                  <a:pt x="5262056" y="9891596"/>
                  <a:pt x="5097780" y="9905145"/>
                </a:cubicBezTo>
                <a:cubicBezTo>
                  <a:pt x="4933504" y="9918694"/>
                  <a:pt x="4728031" y="9872942"/>
                  <a:pt x="4629150" y="9905145"/>
                </a:cubicBezTo>
                <a:cubicBezTo>
                  <a:pt x="4530269" y="9937348"/>
                  <a:pt x="4312207" y="9862282"/>
                  <a:pt x="4160520" y="9905145"/>
                </a:cubicBezTo>
                <a:cubicBezTo>
                  <a:pt x="4008833" y="9948008"/>
                  <a:pt x="3827996" y="9883189"/>
                  <a:pt x="3691890" y="9905145"/>
                </a:cubicBezTo>
                <a:cubicBezTo>
                  <a:pt x="3555784" y="9927101"/>
                  <a:pt x="3461371" y="9868402"/>
                  <a:pt x="3326130" y="9905145"/>
                </a:cubicBezTo>
                <a:cubicBezTo>
                  <a:pt x="3190889" y="9941888"/>
                  <a:pt x="2936331" y="9850879"/>
                  <a:pt x="2754630" y="9905145"/>
                </a:cubicBezTo>
                <a:cubicBezTo>
                  <a:pt x="2572929" y="9959411"/>
                  <a:pt x="2519019" y="9875481"/>
                  <a:pt x="2388870" y="9905145"/>
                </a:cubicBezTo>
                <a:cubicBezTo>
                  <a:pt x="2258721" y="9934809"/>
                  <a:pt x="1991247" y="9828054"/>
                  <a:pt x="1611630" y="9905145"/>
                </a:cubicBezTo>
                <a:cubicBezTo>
                  <a:pt x="1232013" y="9982236"/>
                  <a:pt x="1072023" y="9883548"/>
                  <a:pt x="834390" y="9905145"/>
                </a:cubicBezTo>
                <a:cubicBezTo>
                  <a:pt x="596757" y="9926742"/>
                  <a:pt x="693480" y="9878821"/>
                  <a:pt x="571500" y="9905145"/>
                </a:cubicBezTo>
                <a:cubicBezTo>
                  <a:pt x="449520" y="9931469"/>
                  <a:pt x="187180" y="9881775"/>
                  <a:pt x="0" y="9905145"/>
                </a:cubicBezTo>
                <a:cubicBezTo>
                  <a:pt x="-41748" y="9787193"/>
                  <a:pt x="16461" y="9574851"/>
                  <a:pt x="0" y="9421541"/>
                </a:cubicBezTo>
                <a:cubicBezTo>
                  <a:pt x="-16461" y="9268231"/>
                  <a:pt x="61671" y="8863406"/>
                  <a:pt x="0" y="8640782"/>
                </a:cubicBezTo>
                <a:cubicBezTo>
                  <a:pt x="-61671" y="8418158"/>
                  <a:pt x="68800" y="8194240"/>
                  <a:pt x="0" y="7860024"/>
                </a:cubicBezTo>
                <a:cubicBezTo>
                  <a:pt x="-68800" y="7525808"/>
                  <a:pt x="24424" y="7495805"/>
                  <a:pt x="0" y="7376420"/>
                </a:cubicBezTo>
                <a:cubicBezTo>
                  <a:pt x="-24424" y="7257035"/>
                  <a:pt x="42999" y="7161879"/>
                  <a:pt x="0" y="6991867"/>
                </a:cubicBezTo>
                <a:cubicBezTo>
                  <a:pt x="-42999" y="6821855"/>
                  <a:pt x="17352" y="6772304"/>
                  <a:pt x="0" y="6706366"/>
                </a:cubicBezTo>
                <a:cubicBezTo>
                  <a:pt x="-17352" y="6640428"/>
                  <a:pt x="19412" y="6539722"/>
                  <a:pt x="0" y="6420865"/>
                </a:cubicBezTo>
                <a:cubicBezTo>
                  <a:pt x="-19412" y="6302008"/>
                  <a:pt x="15602" y="6175305"/>
                  <a:pt x="0" y="5937260"/>
                </a:cubicBezTo>
                <a:cubicBezTo>
                  <a:pt x="-15602" y="5699215"/>
                  <a:pt x="19871" y="5585477"/>
                  <a:pt x="0" y="5453656"/>
                </a:cubicBezTo>
                <a:cubicBezTo>
                  <a:pt x="-19871" y="5321835"/>
                  <a:pt x="6107" y="5244266"/>
                  <a:pt x="0" y="5168155"/>
                </a:cubicBezTo>
                <a:cubicBezTo>
                  <a:pt x="-6107" y="5092044"/>
                  <a:pt x="44133" y="4785163"/>
                  <a:pt x="0" y="4486448"/>
                </a:cubicBezTo>
                <a:cubicBezTo>
                  <a:pt x="-44133" y="4187733"/>
                  <a:pt x="52276" y="4005748"/>
                  <a:pt x="0" y="3804741"/>
                </a:cubicBezTo>
                <a:cubicBezTo>
                  <a:pt x="-52276" y="3603734"/>
                  <a:pt x="92045" y="3222899"/>
                  <a:pt x="0" y="3023983"/>
                </a:cubicBezTo>
                <a:cubicBezTo>
                  <a:pt x="-92045" y="2825067"/>
                  <a:pt x="60784" y="2486465"/>
                  <a:pt x="0" y="2243224"/>
                </a:cubicBezTo>
                <a:cubicBezTo>
                  <a:pt x="-60784" y="1999983"/>
                  <a:pt x="44769" y="1981922"/>
                  <a:pt x="0" y="1759620"/>
                </a:cubicBezTo>
                <a:cubicBezTo>
                  <a:pt x="-44769" y="1537318"/>
                  <a:pt x="24093" y="1460498"/>
                  <a:pt x="0" y="1375067"/>
                </a:cubicBezTo>
                <a:cubicBezTo>
                  <a:pt x="-24093" y="1289636"/>
                  <a:pt x="37851" y="1111142"/>
                  <a:pt x="0" y="891463"/>
                </a:cubicBezTo>
                <a:cubicBezTo>
                  <a:pt x="-37851" y="671784"/>
                  <a:pt x="3441" y="730522"/>
                  <a:pt x="0" y="605962"/>
                </a:cubicBezTo>
                <a:cubicBezTo>
                  <a:pt x="-3441" y="481402"/>
                  <a:pt x="55070" y="185613"/>
                  <a:pt x="0" y="0"/>
                </a:cubicBezTo>
                <a:close/>
              </a:path>
              <a:path w="10287000" h="9905145" stroke="0" extrusionOk="0">
                <a:moveTo>
                  <a:pt x="0" y="0"/>
                </a:moveTo>
                <a:cubicBezTo>
                  <a:pt x="321584" y="-25231"/>
                  <a:pt x="552838" y="54849"/>
                  <a:pt x="777240" y="0"/>
                </a:cubicBezTo>
                <a:cubicBezTo>
                  <a:pt x="1001642" y="-54849"/>
                  <a:pt x="1049134" y="26440"/>
                  <a:pt x="1143000" y="0"/>
                </a:cubicBezTo>
                <a:cubicBezTo>
                  <a:pt x="1236866" y="-26440"/>
                  <a:pt x="1398319" y="40459"/>
                  <a:pt x="1508760" y="0"/>
                </a:cubicBezTo>
                <a:cubicBezTo>
                  <a:pt x="1619201" y="-40459"/>
                  <a:pt x="1838400" y="64121"/>
                  <a:pt x="2080260" y="0"/>
                </a:cubicBezTo>
                <a:cubicBezTo>
                  <a:pt x="2322120" y="-64121"/>
                  <a:pt x="2455006" y="68442"/>
                  <a:pt x="2754630" y="0"/>
                </a:cubicBezTo>
                <a:cubicBezTo>
                  <a:pt x="3054254" y="-68442"/>
                  <a:pt x="3313514" y="47147"/>
                  <a:pt x="3531870" y="0"/>
                </a:cubicBezTo>
                <a:cubicBezTo>
                  <a:pt x="3750226" y="-47147"/>
                  <a:pt x="3890659" y="7331"/>
                  <a:pt x="4000500" y="0"/>
                </a:cubicBezTo>
                <a:cubicBezTo>
                  <a:pt x="4110341" y="-7331"/>
                  <a:pt x="4292727" y="13915"/>
                  <a:pt x="4469130" y="0"/>
                </a:cubicBezTo>
                <a:cubicBezTo>
                  <a:pt x="4645533" y="-13915"/>
                  <a:pt x="4776682" y="1846"/>
                  <a:pt x="5040630" y="0"/>
                </a:cubicBezTo>
                <a:cubicBezTo>
                  <a:pt x="5304578" y="-1846"/>
                  <a:pt x="5325285" y="6354"/>
                  <a:pt x="5509260" y="0"/>
                </a:cubicBezTo>
                <a:cubicBezTo>
                  <a:pt x="5693235" y="-6354"/>
                  <a:pt x="5942980" y="62403"/>
                  <a:pt x="6286500" y="0"/>
                </a:cubicBezTo>
                <a:cubicBezTo>
                  <a:pt x="6630020" y="-62403"/>
                  <a:pt x="6801362" y="86632"/>
                  <a:pt x="7063740" y="0"/>
                </a:cubicBezTo>
                <a:cubicBezTo>
                  <a:pt x="7326118" y="-86632"/>
                  <a:pt x="7357541" y="15619"/>
                  <a:pt x="7532370" y="0"/>
                </a:cubicBezTo>
                <a:cubicBezTo>
                  <a:pt x="7707199" y="-15619"/>
                  <a:pt x="7977712" y="23258"/>
                  <a:pt x="8103870" y="0"/>
                </a:cubicBezTo>
                <a:cubicBezTo>
                  <a:pt x="8230028" y="-23258"/>
                  <a:pt x="8471202" y="16680"/>
                  <a:pt x="8675370" y="0"/>
                </a:cubicBezTo>
                <a:cubicBezTo>
                  <a:pt x="8879538" y="-16680"/>
                  <a:pt x="9092919" y="63279"/>
                  <a:pt x="9246870" y="0"/>
                </a:cubicBezTo>
                <a:cubicBezTo>
                  <a:pt x="9400821" y="-63279"/>
                  <a:pt x="9450323" y="14653"/>
                  <a:pt x="9509760" y="0"/>
                </a:cubicBezTo>
                <a:cubicBezTo>
                  <a:pt x="9569197" y="-14653"/>
                  <a:pt x="9986813" y="90548"/>
                  <a:pt x="10287000" y="0"/>
                </a:cubicBezTo>
                <a:cubicBezTo>
                  <a:pt x="10293253" y="163419"/>
                  <a:pt x="10249249" y="249814"/>
                  <a:pt x="10287000" y="384553"/>
                </a:cubicBezTo>
                <a:cubicBezTo>
                  <a:pt x="10324751" y="519292"/>
                  <a:pt x="10284861" y="712281"/>
                  <a:pt x="10287000" y="868157"/>
                </a:cubicBezTo>
                <a:cubicBezTo>
                  <a:pt x="10289139" y="1024033"/>
                  <a:pt x="10278589" y="1088926"/>
                  <a:pt x="10287000" y="1153658"/>
                </a:cubicBezTo>
                <a:cubicBezTo>
                  <a:pt x="10295411" y="1218390"/>
                  <a:pt x="10243981" y="1505927"/>
                  <a:pt x="10287000" y="1736314"/>
                </a:cubicBezTo>
                <a:cubicBezTo>
                  <a:pt x="10330019" y="1966701"/>
                  <a:pt x="10274376" y="1901574"/>
                  <a:pt x="10287000" y="2021815"/>
                </a:cubicBezTo>
                <a:cubicBezTo>
                  <a:pt x="10299624" y="2142056"/>
                  <a:pt x="10246718" y="2363941"/>
                  <a:pt x="10287000" y="2703522"/>
                </a:cubicBezTo>
                <a:cubicBezTo>
                  <a:pt x="10327282" y="3043103"/>
                  <a:pt x="10266481" y="2848231"/>
                  <a:pt x="10287000" y="2989023"/>
                </a:cubicBezTo>
                <a:cubicBezTo>
                  <a:pt x="10307519" y="3129815"/>
                  <a:pt x="10217579" y="3361021"/>
                  <a:pt x="10287000" y="3670730"/>
                </a:cubicBezTo>
                <a:cubicBezTo>
                  <a:pt x="10356421" y="3980439"/>
                  <a:pt x="10272616" y="3838106"/>
                  <a:pt x="10287000" y="3956231"/>
                </a:cubicBezTo>
                <a:cubicBezTo>
                  <a:pt x="10301384" y="4074356"/>
                  <a:pt x="10274507" y="4260599"/>
                  <a:pt x="10287000" y="4340784"/>
                </a:cubicBezTo>
                <a:cubicBezTo>
                  <a:pt x="10299493" y="4420969"/>
                  <a:pt x="10277773" y="4904980"/>
                  <a:pt x="10287000" y="5121543"/>
                </a:cubicBezTo>
                <a:cubicBezTo>
                  <a:pt x="10296227" y="5338106"/>
                  <a:pt x="10264056" y="5472951"/>
                  <a:pt x="10287000" y="5704198"/>
                </a:cubicBezTo>
                <a:cubicBezTo>
                  <a:pt x="10309944" y="5935446"/>
                  <a:pt x="10262297" y="5949071"/>
                  <a:pt x="10287000" y="6088751"/>
                </a:cubicBezTo>
                <a:cubicBezTo>
                  <a:pt x="10311703" y="6228431"/>
                  <a:pt x="10284151" y="6315342"/>
                  <a:pt x="10287000" y="6374252"/>
                </a:cubicBezTo>
                <a:cubicBezTo>
                  <a:pt x="10289849" y="6433162"/>
                  <a:pt x="10260725" y="6540227"/>
                  <a:pt x="10287000" y="6659753"/>
                </a:cubicBezTo>
                <a:cubicBezTo>
                  <a:pt x="10313275" y="6779279"/>
                  <a:pt x="10265789" y="6930722"/>
                  <a:pt x="10287000" y="7044306"/>
                </a:cubicBezTo>
                <a:cubicBezTo>
                  <a:pt x="10308211" y="7157890"/>
                  <a:pt x="10286381" y="7468458"/>
                  <a:pt x="10287000" y="7626962"/>
                </a:cubicBezTo>
                <a:cubicBezTo>
                  <a:pt x="10287619" y="7785466"/>
                  <a:pt x="10268449" y="7808887"/>
                  <a:pt x="10287000" y="7912463"/>
                </a:cubicBezTo>
                <a:cubicBezTo>
                  <a:pt x="10305551" y="8016039"/>
                  <a:pt x="10232108" y="8178841"/>
                  <a:pt x="10287000" y="8396067"/>
                </a:cubicBezTo>
                <a:cubicBezTo>
                  <a:pt x="10341892" y="8613293"/>
                  <a:pt x="10243218" y="8733675"/>
                  <a:pt x="10287000" y="8978723"/>
                </a:cubicBezTo>
                <a:cubicBezTo>
                  <a:pt x="10330782" y="9223771"/>
                  <a:pt x="10275701" y="9238667"/>
                  <a:pt x="10287000" y="9363275"/>
                </a:cubicBezTo>
                <a:cubicBezTo>
                  <a:pt x="10298299" y="9487883"/>
                  <a:pt x="10242754" y="9689886"/>
                  <a:pt x="10287000" y="9905145"/>
                </a:cubicBezTo>
                <a:cubicBezTo>
                  <a:pt x="10132278" y="9920567"/>
                  <a:pt x="10052623" y="9887343"/>
                  <a:pt x="9818370" y="9905145"/>
                </a:cubicBezTo>
                <a:cubicBezTo>
                  <a:pt x="9584117" y="9922947"/>
                  <a:pt x="9577451" y="9857303"/>
                  <a:pt x="9349740" y="9905145"/>
                </a:cubicBezTo>
                <a:cubicBezTo>
                  <a:pt x="9122029" y="9952987"/>
                  <a:pt x="8775090" y="9842079"/>
                  <a:pt x="8572500" y="9905145"/>
                </a:cubicBezTo>
                <a:cubicBezTo>
                  <a:pt x="8369910" y="9968211"/>
                  <a:pt x="8271260" y="9858290"/>
                  <a:pt x="8103870" y="9905145"/>
                </a:cubicBezTo>
                <a:cubicBezTo>
                  <a:pt x="7936480" y="9952000"/>
                  <a:pt x="7776117" y="9896963"/>
                  <a:pt x="7635240" y="9905145"/>
                </a:cubicBezTo>
                <a:cubicBezTo>
                  <a:pt x="7494363" y="9913327"/>
                  <a:pt x="7433477" y="9901894"/>
                  <a:pt x="7269480" y="9905145"/>
                </a:cubicBezTo>
                <a:cubicBezTo>
                  <a:pt x="7105483" y="9908396"/>
                  <a:pt x="6982711" y="9859677"/>
                  <a:pt x="6800850" y="9905145"/>
                </a:cubicBezTo>
                <a:cubicBezTo>
                  <a:pt x="6618989" y="9950613"/>
                  <a:pt x="6576135" y="9873358"/>
                  <a:pt x="6435090" y="9905145"/>
                </a:cubicBezTo>
                <a:cubicBezTo>
                  <a:pt x="6294045" y="9936932"/>
                  <a:pt x="6157606" y="9902007"/>
                  <a:pt x="6069330" y="9905145"/>
                </a:cubicBezTo>
                <a:cubicBezTo>
                  <a:pt x="5981054" y="9908283"/>
                  <a:pt x="5876212" y="9903060"/>
                  <a:pt x="5806440" y="9905145"/>
                </a:cubicBezTo>
                <a:cubicBezTo>
                  <a:pt x="5736668" y="9907230"/>
                  <a:pt x="5556619" y="9870942"/>
                  <a:pt x="5440680" y="9905145"/>
                </a:cubicBezTo>
                <a:cubicBezTo>
                  <a:pt x="5324741" y="9939348"/>
                  <a:pt x="5099139" y="9850207"/>
                  <a:pt x="4766310" y="9905145"/>
                </a:cubicBezTo>
                <a:cubicBezTo>
                  <a:pt x="4433481" y="9960083"/>
                  <a:pt x="4373180" y="9849986"/>
                  <a:pt x="4194810" y="9905145"/>
                </a:cubicBezTo>
                <a:cubicBezTo>
                  <a:pt x="4016440" y="9960304"/>
                  <a:pt x="4043117" y="9894918"/>
                  <a:pt x="3931920" y="9905145"/>
                </a:cubicBezTo>
                <a:cubicBezTo>
                  <a:pt x="3820723" y="9915372"/>
                  <a:pt x="3516198" y="9855561"/>
                  <a:pt x="3360420" y="9905145"/>
                </a:cubicBezTo>
                <a:cubicBezTo>
                  <a:pt x="3204642" y="9954729"/>
                  <a:pt x="2935708" y="9856345"/>
                  <a:pt x="2686050" y="9905145"/>
                </a:cubicBezTo>
                <a:cubicBezTo>
                  <a:pt x="2436392" y="9953945"/>
                  <a:pt x="2216079" y="9847250"/>
                  <a:pt x="2011680" y="9905145"/>
                </a:cubicBezTo>
                <a:cubicBezTo>
                  <a:pt x="1807281" y="9963040"/>
                  <a:pt x="1447382" y="9830943"/>
                  <a:pt x="1234440" y="9905145"/>
                </a:cubicBezTo>
                <a:cubicBezTo>
                  <a:pt x="1021498" y="9979347"/>
                  <a:pt x="906157" y="9888667"/>
                  <a:pt x="765810" y="9905145"/>
                </a:cubicBezTo>
                <a:cubicBezTo>
                  <a:pt x="625463" y="9921623"/>
                  <a:pt x="557721" y="9901553"/>
                  <a:pt x="502920" y="9905145"/>
                </a:cubicBezTo>
                <a:cubicBezTo>
                  <a:pt x="448119" y="9908737"/>
                  <a:pt x="124503" y="9855333"/>
                  <a:pt x="0" y="9905145"/>
                </a:cubicBezTo>
                <a:cubicBezTo>
                  <a:pt x="-60032" y="9753064"/>
                  <a:pt x="66872" y="9396747"/>
                  <a:pt x="0" y="9223438"/>
                </a:cubicBezTo>
                <a:cubicBezTo>
                  <a:pt x="-66872" y="9050129"/>
                  <a:pt x="15379" y="8860886"/>
                  <a:pt x="0" y="8739834"/>
                </a:cubicBezTo>
                <a:cubicBezTo>
                  <a:pt x="-15379" y="8618782"/>
                  <a:pt x="55157" y="8151287"/>
                  <a:pt x="0" y="7959075"/>
                </a:cubicBezTo>
                <a:cubicBezTo>
                  <a:pt x="-55157" y="7766863"/>
                  <a:pt x="38647" y="7665929"/>
                  <a:pt x="0" y="7574523"/>
                </a:cubicBezTo>
                <a:cubicBezTo>
                  <a:pt x="-38647" y="7483117"/>
                  <a:pt x="59876" y="7127459"/>
                  <a:pt x="0" y="6793764"/>
                </a:cubicBezTo>
                <a:cubicBezTo>
                  <a:pt x="-59876" y="6460069"/>
                  <a:pt x="5321" y="6545338"/>
                  <a:pt x="0" y="6310160"/>
                </a:cubicBezTo>
                <a:cubicBezTo>
                  <a:pt x="-5321" y="6074982"/>
                  <a:pt x="23163" y="5690253"/>
                  <a:pt x="0" y="5529402"/>
                </a:cubicBezTo>
                <a:cubicBezTo>
                  <a:pt x="-23163" y="5368551"/>
                  <a:pt x="10960" y="5178408"/>
                  <a:pt x="0" y="5045797"/>
                </a:cubicBezTo>
                <a:cubicBezTo>
                  <a:pt x="-10960" y="4913186"/>
                  <a:pt x="52156" y="4775534"/>
                  <a:pt x="0" y="4562193"/>
                </a:cubicBezTo>
                <a:cubicBezTo>
                  <a:pt x="-52156" y="4348852"/>
                  <a:pt x="21534" y="4203756"/>
                  <a:pt x="0" y="4078589"/>
                </a:cubicBezTo>
                <a:cubicBezTo>
                  <a:pt x="-21534" y="3953422"/>
                  <a:pt x="48006" y="3720819"/>
                  <a:pt x="0" y="3594985"/>
                </a:cubicBezTo>
                <a:cubicBezTo>
                  <a:pt x="-48006" y="3469151"/>
                  <a:pt x="13465" y="3334351"/>
                  <a:pt x="0" y="3210432"/>
                </a:cubicBezTo>
                <a:cubicBezTo>
                  <a:pt x="-13465" y="3086513"/>
                  <a:pt x="14330" y="2910732"/>
                  <a:pt x="0" y="2825880"/>
                </a:cubicBezTo>
                <a:cubicBezTo>
                  <a:pt x="-14330" y="2741028"/>
                  <a:pt x="54564" y="2410238"/>
                  <a:pt x="0" y="2045121"/>
                </a:cubicBezTo>
                <a:cubicBezTo>
                  <a:pt x="-54564" y="1680004"/>
                  <a:pt x="53564" y="1586571"/>
                  <a:pt x="0" y="1462466"/>
                </a:cubicBezTo>
                <a:cubicBezTo>
                  <a:pt x="-53564" y="1338361"/>
                  <a:pt x="25032" y="1126786"/>
                  <a:pt x="0" y="978861"/>
                </a:cubicBezTo>
                <a:cubicBezTo>
                  <a:pt x="-25032" y="830937"/>
                  <a:pt x="7068" y="831623"/>
                  <a:pt x="0" y="693360"/>
                </a:cubicBezTo>
                <a:cubicBezTo>
                  <a:pt x="-7068" y="555097"/>
                  <a:pt x="9598" y="177342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04361160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CA99AAA-11E2-30AF-5B3C-20C6E5EFEC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2520874"/>
              </p:ext>
            </p:extLst>
          </p:nvPr>
        </p:nvGraphicFramePr>
        <p:xfrm>
          <a:off x="7467600" y="495300"/>
          <a:ext cx="9753600" cy="94360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11391723" imgH="11994006" progId="Excel.Sheet.12">
                  <p:link updateAutomatic="1"/>
                </p:oleObj>
              </mc:Choice>
              <mc:Fallback>
                <p:oleObj name="Worksheet" r:id="rId3" imgW="11391723" imgH="11994006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67600" y="495300"/>
                        <a:ext cx="9753600" cy="94360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">
            <a:extLst>
              <a:ext uri="{FF2B5EF4-FFF2-40B4-BE49-F238E27FC236}">
                <a16:creationId xmlns:a16="http://schemas.microsoft.com/office/drawing/2014/main" id="{F80C6D6B-F660-788A-FFEF-7A4845816922}"/>
              </a:ext>
            </a:extLst>
          </p:cNvPr>
          <p:cNvSpPr txBox="1">
            <a:spLocks/>
          </p:cNvSpPr>
          <p:nvPr/>
        </p:nvSpPr>
        <p:spPr>
          <a:xfrm>
            <a:off x="457200" y="1333501"/>
            <a:ext cx="4191000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spcBef>
                <a:spcPct val="0"/>
              </a:spcBef>
              <a:buNone/>
              <a:defRPr sz="6000">
                <a:solidFill>
                  <a:schemeClr val="accent1">
                    <a:lumMod val="50000"/>
                  </a:schemeClr>
                </a:solidFill>
                <a:latin typeface="Archivo Black" panose="020B0604020202020204" charset="0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2"/>
                </a:solidFill>
                <a:latin typeface="+mj-lt"/>
              </a:rPr>
              <a:t>Milestone</a:t>
            </a:r>
            <a:r>
              <a:rPr lang="en-US" sz="6600" b="1" dirty="0">
                <a:solidFill>
                  <a:schemeClr val="bg2"/>
                </a:solidFill>
                <a:latin typeface="+mj-lt"/>
              </a:rPr>
              <a:t> 1</a:t>
            </a:r>
            <a:endParaRPr lang="en-PK" sz="6600" b="1" dirty="0">
              <a:solidFill>
                <a:schemeClr val="bg2"/>
              </a:solidFill>
              <a:latin typeface="+mj-lt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49DDC40-C0DF-5391-9DF6-BBC59ACADEF4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648200" y="1943101"/>
            <a:ext cx="2971800" cy="152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AFC81DD-B114-CFEA-78C6-BA1095944823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648200" y="1943101"/>
            <a:ext cx="3048000" cy="1371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1">
            <a:extLst>
              <a:ext uri="{FF2B5EF4-FFF2-40B4-BE49-F238E27FC236}">
                <a16:creationId xmlns:a16="http://schemas.microsoft.com/office/drawing/2014/main" id="{377B38BC-098E-9D13-26C1-6E5008EB2D75}"/>
              </a:ext>
            </a:extLst>
          </p:cNvPr>
          <p:cNvSpPr txBox="1">
            <a:spLocks/>
          </p:cNvSpPr>
          <p:nvPr/>
        </p:nvSpPr>
        <p:spPr>
          <a:xfrm>
            <a:off x="457200" y="3942606"/>
            <a:ext cx="4191000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spcBef>
                <a:spcPct val="0"/>
              </a:spcBef>
              <a:buNone/>
              <a:defRPr sz="6000">
                <a:solidFill>
                  <a:schemeClr val="accent1">
                    <a:lumMod val="50000"/>
                  </a:schemeClr>
                </a:solidFill>
                <a:latin typeface="Archivo Black" panose="020B0604020202020204" charset="0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2"/>
                </a:solidFill>
                <a:latin typeface="+mj-lt"/>
              </a:rPr>
              <a:t>Milestone 2</a:t>
            </a:r>
            <a:endParaRPr lang="en-PK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3BBAD6E-6FED-9343-9CFD-82ABDB2EDEB2}"/>
              </a:ext>
            </a:extLst>
          </p:cNvPr>
          <p:cNvSpPr txBox="1">
            <a:spLocks/>
          </p:cNvSpPr>
          <p:nvPr/>
        </p:nvSpPr>
        <p:spPr>
          <a:xfrm>
            <a:off x="457200" y="6896101"/>
            <a:ext cx="4191000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spcBef>
                <a:spcPct val="0"/>
              </a:spcBef>
              <a:buNone/>
              <a:defRPr sz="6000">
                <a:solidFill>
                  <a:schemeClr val="accent1">
                    <a:lumMod val="50000"/>
                  </a:schemeClr>
                </a:solidFill>
                <a:latin typeface="Archivo Black" panose="020B0604020202020204" charset="0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2"/>
                </a:solidFill>
                <a:latin typeface="+mj-lt"/>
              </a:rPr>
              <a:t>Milestone 3</a:t>
            </a:r>
            <a:endParaRPr lang="en-PK" b="1" dirty="0">
              <a:solidFill>
                <a:schemeClr val="bg2"/>
              </a:solidFill>
              <a:latin typeface="+mj-lt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BDE8E5F-92F7-C68C-8A64-E24071514035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4648200" y="4152900"/>
            <a:ext cx="2971800" cy="39930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B4AA5E9-EDD4-375A-88F7-1B584C7553A9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648200" y="4552206"/>
            <a:ext cx="2971800" cy="148832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1AC7EE0-F36E-E371-52B8-9AE10AD30E08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648200" y="4552206"/>
            <a:ext cx="2971800" cy="217961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4BC55B3-6D5D-9882-3CDC-EEF02232B41E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4648200" y="7505701"/>
            <a:ext cx="2971800" cy="83819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6C6A8E95-F9E8-1309-9E9C-2574322F7574}"/>
              </a:ext>
            </a:extLst>
          </p:cNvPr>
          <p:cNvSpPr txBox="1">
            <a:spLocks/>
          </p:cNvSpPr>
          <p:nvPr/>
        </p:nvSpPr>
        <p:spPr>
          <a:xfrm>
            <a:off x="10591800" y="2041868"/>
            <a:ext cx="7010400" cy="43970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just" fontAlgn="auto">
              <a:lnSpc>
                <a:spcPct val="90000"/>
              </a:lnSpc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6600" b="1" i="0" u="none" strike="noStrike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RISK MANAGEMENT</a:t>
            </a:r>
          </a:p>
        </p:txBody>
      </p:sp>
      <p:pic>
        <p:nvPicPr>
          <p:cNvPr id="22" name="Picture 21" descr="A stack of rocks in water&#10;&#10;Description automatically generated">
            <a:extLst>
              <a:ext uri="{FF2B5EF4-FFF2-40B4-BE49-F238E27FC236}">
                <a16:creationId xmlns:a16="http://schemas.microsoft.com/office/drawing/2014/main" id="{E22883B6-83C1-7434-37FA-1BFEA6D4C9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5" r="8929" b="2"/>
          <a:stretch/>
        </p:blipFill>
        <p:spPr>
          <a:xfrm>
            <a:off x="517535" y="1358711"/>
            <a:ext cx="9693265" cy="8128189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5001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Data 5">
            <a:extLst>
              <a:ext uri="{FF2B5EF4-FFF2-40B4-BE49-F238E27FC236}">
                <a16:creationId xmlns:a16="http://schemas.microsoft.com/office/drawing/2014/main" id="{A6DDEA1A-935A-9020-E6D4-4E1C0F18FC8D}"/>
              </a:ext>
            </a:extLst>
          </p:cNvPr>
          <p:cNvSpPr/>
          <p:nvPr/>
        </p:nvSpPr>
        <p:spPr>
          <a:xfrm>
            <a:off x="-3352800" y="-38100"/>
            <a:ext cx="12954000" cy="10287000"/>
          </a:xfrm>
          <a:prstGeom prst="flowChartInputOutpu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1E7D71-FA7D-5BE0-3037-41E6AE4E43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b="1" dirty="0">
                <a:solidFill>
                  <a:schemeClr val="accent1">
                    <a:lumMod val="50000"/>
                  </a:schemeClr>
                </a:solidFill>
              </a:rPr>
              <a:t>Potential Risks</a:t>
            </a:r>
            <a:endParaRPr lang="en-PK" sz="6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F01DCF-30DA-1D4D-BC66-EA9BED69E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3816350"/>
            <a:ext cx="7467599" cy="4679950"/>
          </a:xfrm>
        </p:spPr>
        <p:txBody>
          <a:bodyPr>
            <a:noAutofit/>
          </a:bodyPr>
          <a:lstStyle/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accent2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Technical Difficulties</a:t>
            </a:r>
            <a:r>
              <a:rPr lang="en-PK" sz="4800" dirty="0">
                <a:solidFill>
                  <a:schemeClr val="accent2"/>
                </a:solidFill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800" dirty="0">
              <a:solidFill>
                <a:schemeClr val="accent2"/>
              </a:solidFill>
              <a:effectLst/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accent2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Scope Creep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PK" sz="4800" dirty="0">
                <a:solidFill>
                  <a:schemeClr val="accent2"/>
                </a:solidFill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en-US" sz="4800" dirty="0" err="1">
                <a:solidFill>
                  <a:schemeClr val="accent2"/>
                </a:solidFill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tegration</a:t>
            </a:r>
            <a:r>
              <a:rPr lang="en-US" sz="4800" dirty="0">
                <a:solidFill>
                  <a:schemeClr val="accent2"/>
                </a:solidFill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Challenges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accent2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Data Security</a:t>
            </a:r>
            <a:endParaRPr lang="en-PK" sz="4800" dirty="0">
              <a:solidFill>
                <a:schemeClr val="accent2"/>
              </a:solidFill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03396A5-9A84-AC82-A0E0-0BEBCD1781F4}"/>
              </a:ext>
            </a:extLst>
          </p:cNvPr>
          <p:cNvSpPr txBox="1">
            <a:spLocks/>
          </p:cNvSpPr>
          <p:nvPr/>
        </p:nvSpPr>
        <p:spPr>
          <a:xfrm>
            <a:off x="8763000" y="2130425"/>
            <a:ext cx="9906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spcBef>
                <a:spcPct val="0"/>
              </a:spcBef>
              <a:buNone/>
              <a:defRPr sz="6000">
                <a:solidFill>
                  <a:schemeClr val="accent1">
                    <a:lumMod val="50000"/>
                  </a:schemeClr>
                </a:solidFill>
                <a:latin typeface="Archivo Black" panose="020B0604020202020204" charset="0"/>
                <a:ea typeface="+mj-ea"/>
                <a:cs typeface="+mj-cs"/>
              </a:defRPr>
            </a:lvl1pPr>
          </a:lstStyle>
          <a:p>
            <a:r>
              <a:rPr lang="en-US" sz="6600" b="1" dirty="0">
                <a:solidFill>
                  <a:schemeClr val="bg2"/>
                </a:solidFill>
                <a:latin typeface="+mj-lt"/>
              </a:rPr>
              <a:t>Mitigation Strategies</a:t>
            </a:r>
            <a:endParaRPr lang="en-PK" sz="66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1BEED2E-C2A1-5B46-9D5A-E70DD1D9566C}"/>
              </a:ext>
            </a:extLst>
          </p:cNvPr>
          <p:cNvSpPr txBox="1">
            <a:spLocks/>
          </p:cNvSpPr>
          <p:nvPr/>
        </p:nvSpPr>
        <p:spPr>
          <a:xfrm>
            <a:off x="10210800" y="3816350"/>
            <a:ext cx="6934199" cy="39179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71500" indent="-571500" algn="just">
              <a:spcBef>
                <a:spcPct val="20000"/>
              </a:spcBef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indent="0" algn="ctr">
              <a:spcBef>
                <a:spcPct val="20000"/>
              </a:spcBef>
              <a:buFont typeface="Arial" pitchFamily="34" charset="0"/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indent="0" algn="ctr">
              <a:spcBef>
                <a:spcPct val="20000"/>
              </a:spcBef>
              <a:buFont typeface="Arial" pitchFamily="34" charset="0"/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indent="0" algn="ctr">
              <a:spcBef>
                <a:spcPct val="20000"/>
              </a:spcBef>
              <a:buFont typeface="Arial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indent="0" algn="ctr">
              <a:spcBef>
                <a:spcPct val="20000"/>
              </a:spcBef>
              <a:buFont typeface="Arial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indent="0" algn="ctr">
              <a:spcBef>
                <a:spcPct val="20000"/>
              </a:spcBef>
              <a:buFont typeface="Arial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indent="0" algn="ctr">
              <a:spcBef>
                <a:spcPct val="20000"/>
              </a:spcBef>
              <a:buFont typeface="Arial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indent="0" algn="ctr">
              <a:spcBef>
                <a:spcPct val="20000"/>
              </a:spcBef>
              <a:buFont typeface="Arial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indent="0" algn="ctr">
              <a:spcBef>
                <a:spcPct val="20000"/>
              </a:spcBef>
              <a:buFont typeface="Arial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Regular Code Review</a:t>
            </a:r>
          </a:p>
          <a:p>
            <a:r>
              <a:rPr lang="en-US" dirty="0">
                <a:solidFill>
                  <a:schemeClr val="tx2"/>
                </a:solidFill>
              </a:rPr>
              <a:t>Define Scope</a:t>
            </a:r>
            <a:endParaRPr lang="en-PK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Conduct Early Tests</a:t>
            </a:r>
          </a:p>
          <a:p>
            <a:r>
              <a:rPr lang="en-US" dirty="0">
                <a:solidFill>
                  <a:schemeClr val="tx2"/>
                </a:solidFill>
              </a:rPr>
              <a:t>Encryption Techniques</a:t>
            </a:r>
            <a:endParaRPr lang="en-PK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688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black and white logo&#10;&#10;Description automatically generated">
            <a:extLst>
              <a:ext uri="{FF2B5EF4-FFF2-40B4-BE49-F238E27FC236}">
                <a16:creationId xmlns:a16="http://schemas.microsoft.com/office/drawing/2014/main" id="{4746D892-BB23-67B8-F3AC-4A369B285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334" y="647700"/>
            <a:ext cx="8991600" cy="89916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9" name="Title 6">
            <a:extLst>
              <a:ext uri="{FF2B5EF4-FFF2-40B4-BE49-F238E27FC236}">
                <a16:creationId xmlns:a16="http://schemas.microsoft.com/office/drawing/2014/main" id="{1E73DB2C-D6B9-DFD4-0C86-5E22DB3DEB46}"/>
              </a:ext>
            </a:extLst>
          </p:cNvPr>
          <p:cNvSpPr txBox="1">
            <a:spLocks/>
          </p:cNvSpPr>
          <p:nvPr/>
        </p:nvSpPr>
        <p:spPr>
          <a:xfrm>
            <a:off x="609601" y="3771900"/>
            <a:ext cx="5867400" cy="1882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just" fontAlgn="auto">
              <a:lnSpc>
                <a:spcPct val="90000"/>
              </a:lnSpc>
              <a:spcAft>
                <a:spcPts val="600"/>
              </a:spcAft>
              <a:buClrTx/>
              <a:buSzTx/>
              <a:tabLst/>
              <a:defRPr/>
            </a:pPr>
            <a:r>
              <a:rPr lang="en-US" sz="8800" b="1" dirty="0">
                <a:solidFill>
                  <a:schemeClr val="bg1"/>
                </a:solidFill>
              </a:rPr>
              <a:t>Thank You</a:t>
            </a:r>
            <a:endParaRPr kumimoji="0" lang="en-US" sz="8800" b="1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6">
            <a:extLst>
              <a:ext uri="{FF2B5EF4-FFF2-40B4-BE49-F238E27FC236}">
                <a16:creationId xmlns:a16="http://schemas.microsoft.com/office/drawing/2014/main" id="{5C704852-1864-C2E5-DFAF-7597353EEE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1313" y="1671894"/>
            <a:ext cx="6586536" cy="19851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6600" b="1" dirty="0">
                <a:solidFill>
                  <a:schemeClr val="accent1">
                    <a:lumMod val="50000"/>
                  </a:schemeClr>
                </a:solidFill>
              </a:rPr>
              <a:t>Table of Content</a:t>
            </a:r>
          </a:p>
        </p:txBody>
      </p:sp>
      <p:pic>
        <p:nvPicPr>
          <p:cNvPr id="28" name="Picture 27" descr="A group of spoons with different spices&#10;&#10;Description automatically generated">
            <a:extLst>
              <a:ext uri="{FF2B5EF4-FFF2-40B4-BE49-F238E27FC236}">
                <a16:creationId xmlns:a16="http://schemas.microsoft.com/office/drawing/2014/main" id="{6230C2F5-3C4D-725E-12C4-622C1D23E43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269594" y="3056419"/>
            <a:ext cx="10609265" cy="394964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3812FA60-BA49-FFB4-DC33-25C78061298E}"/>
              </a:ext>
            </a:extLst>
          </p:cNvPr>
          <p:cNvSpPr txBox="1"/>
          <p:nvPr/>
        </p:nvSpPr>
        <p:spPr>
          <a:xfrm>
            <a:off x="9916171" y="4008986"/>
            <a:ext cx="7048693" cy="5072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5715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bg2">
                    <a:alpha val="80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bg2">
                    <a:alpha val="80000"/>
                  </a:schemeClr>
                </a:solidFill>
              </a:rPr>
              <a:t>Objectives</a:t>
            </a:r>
          </a:p>
          <a:p>
            <a:pPr marL="342900" indent="-5715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bg2">
                    <a:alpha val="80000"/>
                  </a:schemeClr>
                </a:solidFill>
              </a:rPr>
              <a:t>Requirements &amp; Limitations</a:t>
            </a:r>
          </a:p>
          <a:p>
            <a:pPr marL="342900" indent="-5715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bg2">
                    <a:alpha val="80000"/>
                  </a:schemeClr>
                </a:solidFill>
              </a:rPr>
              <a:t>Milestones</a:t>
            </a:r>
          </a:p>
          <a:p>
            <a:pPr marL="342900" indent="-5715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bg2">
                    <a:alpha val="80000"/>
                  </a:schemeClr>
                </a:solidFill>
              </a:rPr>
              <a:t>Resource Management</a:t>
            </a:r>
          </a:p>
          <a:p>
            <a:pPr marL="342900" indent="-5715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bg2">
                    <a:alpha val="80000"/>
                  </a:schemeClr>
                </a:solidFill>
              </a:rPr>
              <a:t>GANTT Chart</a:t>
            </a:r>
          </a:p>
          <a:p>
            <a:pPr marL="342900" indent="-5715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bg2">
                    <a:alpha val="80000"/>
                  </a:schemeClr>
                </a:solidFill>
              </a:rPr>
              <a:t>WBS</a:t>
            </a:r>
          </a:p>
          <a:p>
            <a:pPr marL="342900" indent="-5715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3600" b="1" dirty="0">
                <a:solidFill>
                  <a:schemeClr val="bg2">
                    <a:alpha val="80000"/>
                  </a:schemeClr>
                </a:solidFill>
              </a:rPr>
              <a:t>Risk Management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2">
                  <a:alpha val="80000"/>
                </a:schemeClr>
              </a:solidFill>
            </a:endParaRPr>
          </a:p>
        </p:txBody>
      </p:sp>
      <p:sp>
        <p:nvSpPr>
          <p:cNvPr id="2" name="Flowchart: Document 1">
            <a:extLst>
              <a:ext uri="{FF2B5EF4-FFF2-40B4-BE49-F238E27FC236}">
                <a16:creationId xmlns:a16="http://schemas.microsoft.com/office/drawing/2014/main" id="{60F1DF65-806C-01F1-D3C7-94D7DA54DA6F}"/>
              </a:ext>
            </a:extLst>
          </p:cNvPr>
          <p:cNvSpPr/>
          <p:nvPr/>
        </p:nvSpPr>
        <p:spPr>
          <a:xfrm>
            <a:off x="19202400" y="2957736"/>
            <a:ext cx="2731150" cy="4371527"/>
          </a:xfrm>
          <a:prstGeom prst="flowChartDocumen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K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lowchart: Document 2">
            <a:extLst>
              <a:ext uri="{FF2B5EF4-FFF2-40B4-BE49-F238E27FC236}">
                <a16:creationId xmlns:a16="http://schemas.microsoft.com/office/drawing/2014/main" id="{21A0451B-E2E7-ACED-D7A2-1305DD1CA07E}"/>
              </a:ext>
            </a:extLst>
          </p:cNvPr>
          <p:cNvSpPr/>
          <p:nvPr/>
        </p:nvSpPr>
        <p:spPr>
          <a:xfrm>
            <a:off x="25146000" y="2957736"/>
            <a:ext cx="2731150" cy="4371527"/>
          </a:xfrm>
          <a:prstGeom prst="flowChartDocumen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lowchart: Document 3">
            <a:extLst>
              <a:ext uri="{FF2B5EF4-FFF2-40B4-BE49-F238E27FC236}">
                <a16:creationId xmlns:a16="http://schemas.microsoft.com/office/drawing/2014/main" id="{0A440FE8-51E7-9E2A-6AC8-D9E1E1BEC089}"/>
              </a:ext>
            </a:extLst>
          </p:cNvPr>
          <p:cNvSpPr/>
          <p:nvPr/>
        </p:nvSpPr>
        <p:spPr>
          <a:xfrm>
            <a:off x="30540514" y="2957736"/>
            <a:ext cx="2731150" cy="4371527"/>
          </a:xfrm>
          <a:prstGeom prst="flowChartDocumen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2C913ABA-8592-19A5-CCAF-7EA316241DDE}"/>
              </a:ext>
            </a:extLst>
          </p:cNvPr>
          <p:cNvSpPr/>
          <p:nvPr/>
        </p:nvSpPr>
        <p:spPr>
          <a:xfrm>
            <a:off x="35509200" y="2957736"/>
            <a:ext cx="2731150" cy="4371527"/>
          </a:xfrm>
          <a:prstGeom prst="flowChartDocument">
            <a:avLst/>
          </a:prstGeom>
          <a:solidFill>
            <a:srgbClr val="FFD581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lowchart: Document 5">
            <a:extLst>
              <a:ext uri="{FF2B5EF4-FFF2-40B4-BE49-F238E27FC236}">
                <a16:creationId xmlns:a16="http://schemas.microsoft.com/office/drawing/2014/main" id="{699DCF21-1735-0389-20D2-A207317BEB7D}"/>
              </a:ext>
            </a:extLst>
          </p:cNvPr>
          <p:cNvSpPr/>
          <p:nvPr/>
        </p:nvSpPr>
        <p:spPr>
          <a:xfrm>
            <a:off x="40322089" y="2957736"/>
            <a:ext cx="2731150" cy="4371527"/>
          </a:xfrm>
          <a:prstGeom prst="flowChartDocumen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K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extBox 15">
            <a:extLst>
              <a:ext uri="{FF2B5EF4-FFF2-40B4-BE49-F238E27FC236}">
                <a16:creationId xmlns:a16="http://schemas.microsoft.com/office/drawing/2014/main" id="{80C6B6B9-7DB1-67DE-91B7-0EDBD808002F}"/>
              </a:ext>
            </a:extLst>
          </p:cNvPr>
          <p:cNvSpPr txBox="1"/>
          <p:nvPr/>
        </p:nvSpPr>
        <p:spPr>
          <a:xfrm>
            <a:off x="19156457" y="4024536"/>
            <a:ext cx="2731150" cy="1825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32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73" b="0" i="0" u="none" strike="noStrike" kern="1200" cap="none" spc="0" normalizeH="0" baseline="0" noProof="0" dirty="0">
                <a:ln>
                  <a:noFill/>
                </a:ln>
                <a:solidFill>
                  <a:srgbClr val="454546"/>
                </a:solidFill>
                <a:effectLst/>
                <a:uLnTx/>
                <a:uFillTx/>
                <a:latin typeface="Archivo Black"/>
                <a:ea typeface="Archivo Black"/>
                <a:cs typeface="Archivo Black"/>
                <a:sym typeface="Archivo Black"/>
              </a:rPr>
              <a:t>Project</a:t>
            </a:r>
            <a:endParaRPr kumimoji="0" lang="en-US" sz="23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0" marR="0" lvl="0" indent="0" algn="ctr" defTabSz="914400" rtl="0" eaLnBrk="1" fontAlgn="auto" latinLnBrk="0" hangingPunct="1">
              <a:lnSpc>
                <a:spcPts val="332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73" b="0" i="0" u="none" strike="noStrike" kern="1200" cap="none" spc="0" normalizeH="0" baseline="0" noProof="0" dirty="0">
                <a:ln>
                  <a:noFill/>
                </a:ln>
                <a:solidFill>
                  <a:srgbClr val="454546"/>
                </a:solidFill>
                <a:effectLst/>
                <a:uLnTx/>
                <a:uFillTx/>
                <a:latin typeface="Archivo Black"/>
                <a:ea typeface="Archivo Black"/>
                <a:cs typeface="Archivo Black"/>
                <a:sym typeface="Archivo Black"/>
              </a:rPr>
              <a:t>planning and initiation</a:t>
            </a:r>
            <a:endParaRPr kumimoji="0" lang="en-US" sz="23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0" marR="0" lvl="0" indent="0" algn="ctr" defTabSz="914400" rtl="0" eaLnBrk="1" fontAlgn="auto" latinLnBrk="0" hangingPunct="1">
              <a:lnSpc>
                <a:spcPts val="332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3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F5324455-A1F4-C157-A4F5-565AD226BB24}"/>
              </a:ext>
            </a:extLst>
          </p:cNvPr>
          <p:cNvSpPr txBox="1"/>
          <p:nvPr/>
        </p:nvSpPr>
        <p:spPr>
          <a:xfrm>
            <a:off x="25068101" y="3657052"/>
            <a:ext cx="2886947" cy="2748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18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73" b="0" i="0" u="none" strike="noStrike" kern="1200" cap="none" spc="0" normalizeH="0" baseline="0" noProof="0" dirty="0">
                <a:ln>
                  <a:noFill/>
                </a:ln>
                <a:solidFill>
                  <a:srgbClr val="454546"/>
                </a:solidFill>
                <a:effectLst/>
                <a:uLnTx/>
                <a:uFillTx/>
                <a:latin typeface="Archivo Black"/>
                <a:ea typeface="Archivo Black"/>
                <a:cs typeface="Archivo Black"/>
                <a:sym typeface="Archivo Black"/>
              </a:rPr>
              <a:t>UI/UX</a:t>
            </a:r>
            <a:endParaRPr kumimoji="0" lang="en-US" sz="22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0" marR="0" lvl="0" indent="0" algn="ctr" defTabSz="914400" rtl="0" eaLnBrk="1" fontAlgn="auto" latinLnBrk="0" hangingPunct="1">
              <a:lnSpc>
                <a:spcPts val="318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73" b="0" i="0" u="none" strike="noStrike" kern="1200" cap="none" spc="0" normalizeH="0" baseline="0" noProof="0" dirty="0">
                <a:ln>
                  <a:noFill/>
                </a:ln>
                <a:solidFill>
                  <a:srgbClr val="454546"/>
                </a:solidFill>
                <a:effectLst/>
                <a:uLnTx/>
                <a:uFillTx/>
                <a:latin typeface="Archivo Black"/>
                <a:ea typeface="Archivo Black"/>
                <a:cs typeface="Archivo Black"/>
                <a:sym typeface="Archivo Black"/>
              </a:rPr>
              <a:t>Designing</a:t>
            </a:r>
            <a:endParaRPr kumimoji="0" lang="en-US" sz="22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0" marR="0" lvl="0" indent="0" algn="ctr" defTabSz="914400" rtl="0" eaLnBrk="1" fontAlgn="auto" latinLnBrk="0" hangingPunct="1">
              <a:lnSpc>
                <a:spcPts val="318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73" b="0" i="0" u="none" strike="noStrike" kern="1200" cap="none" spc="0" normalizeH="0" baseline="0" noProof="0" dirty="0">
                <a:ln>
                  <a:noFill/>
                </a:ln>
                <a:solidFill>
                  <a:srgbClr val="454546"/>
                </a:solidFill>
                <a:effectLst/>
                <a:uLnTx/>
                <a:uFillTx/>
                <a:latin typeface="Archivo Black"/>
                <a:ea typeface="Archivo Black"/>
                <a:cs typeface="Archivo Black"/>
                <a:sym typeface="Archivo Black"/>
              </a:rPr>
              <a:t>Wireframe and prototype</a:t>
            </a:r>
            <a:endParaRPr kumimoji="0" lang="en-US" sz="22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0" marR="0" lvl="0" indent="0" algn="ctr" defTabSz="914400" rtl="0" eaLnBrk="1" fontAlgn="auto" latinLnBrk="0" hangingPunct="1">
              <a:lnSpc>
                <a:spcPts val="318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73" b="0" i="0" u="none" strike="noStrike" kern="1200" cap="none" spc="0" normalizeH="0" baseline="0" noProof="0" dirty="0">
                <a:ln>
                  <a:noFill/>
                </a:ln>
                <a:solidFill>
                  <a:srgbClr val="454546"/>
                </a:solidFill>
                <a:effectLst/>
                <a:uLnTx/>
                <a:uFillTx/>
                <a:latin typeface="Archivo Black"/>
                <a:ea typeface="Archivo Black"/>
                <a:cs typeface="Archivo Black"/>
                <a:sym typeface="Archivo Black"/>
              </a:rPr>
              <a:t>design</a:t>
            </a:r>
            <a:endParaRPr kumimoji="0" lang="en-US" sz="22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0" marR="0" lvl="0" indent="0" algn="ctr" defTabSz="914400" rtl="0" eaLnBrk="1" fontAlgn="auto" latinLnBrk="0" hangingPunct="1">
              <a:lnSpc>
                <a:spcPts val="318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2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91C3238D-47AA-A6D9-13A9-68FA78806D6A}"/>
              </a:ext>
            </a:extLst>
          </p:cNvPr>
          <p:cNvSpPr txBox="1"/>
          <p:nvPr/>
        </p:nvSpPr>
        <p:spPr>
          <a:xfrm>
            <a:off x="30591310" y="3862236"/>
            <a:ext cx="2680354" cy="16968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18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73" b="0" i="0" u="none" strike="noStrike" kern="1200" cap="none" spc="0" normalizeH="0" baseline="0" noProof="0" dirty="0">
                <a:ln>
                  <a:noFill/>
                </a:ln>
                <a:solidFill>
                  <a:srgbClr val="454546"/>
                </a:solidFill>
                <a:effectLst/>
                <a:uLnTx/>
                <a:uFillTx/>
                <a:latin typeface="Archivo Black"/>
                <a:ea typeface="Archivo Black"/>
                <a:cs typeface="Archivo Black"/>
                <a:sym typeface="Archivo Black"/>
              </a:rPr>
              <a:t> Development (Frontend &amp; Backend)</a:t>
            </a:r>
            <a:endParaRPr kumimoji="0" lang="en-US" sz="22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0" marR="0" lvl="0" indent="0" algn="ctr" defTabSz="914400" rtl="0" eaLnBrk="1" fontAlgn="auto" latinLnBrk="0" hangingPunct="1">
              <a:lnSpc>
                <a:spcPts val="318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2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D34624E1-C8EA-22E5-AC41-97D71E9064CE}"/>
              </a:ext>
            </a:extLst>
          </p:cNvPr>
          <p:cNvSpPr txBox="1"/>
          <p:nvPr/>
        </p:nvSpPr>
        <p:spPr>
          <a:xfrm>
            <a:off x="35353403" y="4047991"/>
            <a:ext cx="2886947" cy="1325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32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73" b="0" i="0" u="none" strike="noStrike" kern="1200" cap="none" spc="0" normalizeH="0" baseline="0" noProof="0" dirty="0">
                <a:ln>
                  <a:noFill/>
                </a:ln>
                <a:solidFill>
                  <a:srgbClr val="454546"/>
                </a:solidFill>
                <a:effectLst/>
                <a:uLnTx/>
                <a:uFillTx/>
                <a:latin typeface="Archivo Black"/>
                <a:ea typeface="Archivo Black"/>
                <a:cs typeface="Archivo Black"/>
                <a:sym typeface="Archivo Black"/>
              </a:rPr>
              <a:t>Integration &amp; Testing</a:t>
            </a:r>
            <a:endParaRPr kumimoji="0" lang="en-US" sz="23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0" marR="0" lvl="0" indent="0" algn="ctr" defTabSz="914400" rtl="0" eaLnBrk="1" fontAlgn="auto" latinLnBrk="0" hangingPunct="1">
              <a:lnSpc>
                <a:spcPts val="332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3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AAAACE2C-B93C-660D-74AD-5B9811EA53CB}"/>
              </a:ext>
            </a:extLst>
          </p:cNvPr>
          <p:cNvSpPr txBox="1"/>
          <p:nvPr/>
        </p:nvSpPr>
        <p:spPr>
          <a:xfrm>
            <a:off x="40206634" y="4011017"/>
            <a:ext cx="2886947" cy="799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18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73" b="0" i="0" u="none" strike="noStrike" kern="1200" cap="none" spc="0" normalizeH="0" baseline="0" noProof="0" dirty="0">
                <a:ln>
                  <a:noFill/>
                </a:ln>
                <a:solidFill>
                  <a:srgbClr val="454546"/>
                </a:solidFill>
                <a:effectLst/>
                <a:uLnTx/>
                <a:uFillTx/>
                <a:latin typeface="Archivo Black"/>
                <a:ea typeface="Archivo Black"/>
                <a:cs typeface="Archivo Black"/>
                <a:sym typeface="Archivo Black"/>
              </a:rPr>
              <a:t>Deployment &amp; Post Launch</a:t>
            </a:r>
            <a:endParaRPr kumimoji="0" lang="en-US" sz="22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6416CDE1-E3F9-89FD-9753-1AD4E6C29B7E}"/>
              </a:ext>
            </a:extLst>
          </p:cNvPr>
          <p:cNvSpPr txBox="1"/>
          <p:nvPr/>
        </p:nvSpPr>
        <p:spPr>
          <a:xfrm>
            <a:off x="19365096" y="5852872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439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eague Gothic"/>
                <a:ea typeface="League Gothic"/>
                <a:cs typeface="League Gothic"/>
                <a:sym typeface="League Gothic"/>
              </a:rPr>
              <a:t>1</a:t>
            </a:r>
            <a:endParaRPr kumimoji="0" lang="en-US" sz="4599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eague Gothic"/>
              <a:ea typeface="League Gothic"/>
              <a:cs typeface="League Gothic"/>
              <a:sym typeface="League Gothic"/>
            </a:endParaRP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CC9FBC4F-3562-FDA8-7633-3945619B76C1}"/>
              </a:ext>
            </a:extLst>
          </p:cNvPr>
          <p:cNvSpPr txBox="1"/>
          <p:nvPr/>
        </p:nvSpPr>
        <p:spPr>
          <a:xfrm>
            <a:off x="25333484" y="5917184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439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eague Gothic"/>
                <a:ea typeface="League Gothic"/>
                <a:cs typeface="League Gothic"/>
                <a:sym typeface="League Gothic"/>
              </a:rPr>
              <a:t>2</a:t>
            </a:r>
            <a:endParaRPr kumimoji="0" lang="en-US" sz="4599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eague Gothic"/>
              <a:ea typeface="League Gothic"/>
              <a:cs typeface="League Gothic"/>
              <a:sym typeface="League Gothic"/>
            </a:endParaRP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63F12E89-2682-8E89-5751-68FCD1C68655}"/>
              </a:ext>
            </a:extLst>
          </p:cNvPr>
          <p:cNvSpPr txBox="1"/>
          <p:nvPr/>
        </p:nvSpPr>
        <p:spPr>
          <a:xfrm>
            <a:off x="30801894" y="5852872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439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eague Gothic"/>
                <a:ea typeface="League Gothic"/>
                <a:cs typeface="League Gothic"/>
                <a:sym typeface="League Gothic"/>
              </a:rPr>
              <a:t>3</a:t>
            </a:r>
            <a:endParaRPr kumimoji="0" lang="en-US" sz="4599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eague Gothic"/>
              <a:ea typeface="League Gothic"/>
              <a:cs typeface="League Gothic"/>
              <a:sym typeface="League Gothic"/>
            </a:endParaRP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DCC3EC93-7D12-830C-F098-C05CEAEF93FF}"/>
              </a:ext>
            </a:extLst>
          </p:cNvPr>
          <p:cNvSpPr txBox="1"/>
          <p:nvPr/>
        </p:nvSpPr>
        <p:spPr>
          <a:xfrm>
            <a:off x="35781822" y="5917184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439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eague Gothic"/>
                <a:ea typeface="League Gothic"/>
                <a:cs typeface="League Gothic"/>
                <a:sym typeface="League Gothic"/>
              </a:rPr>
              <a:t>4</a:t>
            </a:r>
            <a:endParaRPr kumimoji="0" lang="en-US" sz="4599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eague Gothic"/>
              <a:ea typeface="League Gothic"/>
              <a:cs typeface="League Gothic"/>
              <a:sym typeface="League Gothic"/>
            </a:endParaRPr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27680550-2076-FE27-78BD-98F03B922D68}"/>
              </a:ext>
            </a:extLst>
          </p:cNvPr>
          <p:cNvSpPr txBox="1"/>
          <p:nvPr/>
        </p:nvSpPr>
        <p:spPr>
          <a:xfrm>
            <a:off x="40682152" y="5917184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439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9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eague Gothic"/>
                <a:ea typeface="League Gothic"/>
                <a:cs typeface="League Gothic"/>
                <a:sym typeface="League Gothic"/>
              </a:rPr>
              <a:t>5</a:t>
            </a:r>
            <a:endParaRPr kumimoji="0" lang="en-US" sz="4599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eague Gothic"/>
              <a:ea typeface="League Gothic"/>
              <a:cs typeface="League Gothic"/>
              <a:sym typeface="League Gothic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D78E0A3-4920-20D8-8CEF-D7A2E3B30DA0}"/>
              </a:ext>
            </a:extLst>
          </p:cNvPr>
          <p:cNvCxnSpPr/>
          <p:nvPr/>
        </p:nvCxnSpPr>
        <p:spPr>
          <a:xfrm>
            <a:off x="8534400" y="3162300"/>
            <a:ext cx="6845950" cy="0"/>
          </a:xfrm>
          <a:prstGeom prst="line">
            <a:avLst/>
          </a:prstGeom>
          <a:ln w="76200">
            <a:solidFill>
              <a:schemeClr val="bg2">
                <a:lumMod val="90000"/>
              </a:schemeClr>
            </a:solidFill>
          </a:ln>
          <a:effectLst>
            <a:innerShdw blurRad="63500" dist="50800">
              <a:prstClr val="black">
                <a:alpha val="50000"/>
              </a:prstClr>
            </a:inn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2240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 arrows going to the red target">
            <a:extLst>
              <a:ext uri="{FF2B5EF4-FFF2-40B4-BE49-F238E27FC236}">
                <a16:creationId xmlns:a16="http://schemas.microsoft.com/office/drawing/2014/main" id="{E271ABA0-B12E-1F74-06F4-FF768B09F83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92A8A5">
                <a:tint val="45000"/>
                <a:satMod val="400000"/>
              </a:srgbClr>
            </a:duotone>
          </a:blip>
          <a:srcRect b="15403"/>
          <a:stretch/>
        </p:blipFill>
        <p:spPr>
          <a:xfrm>
            <a:off x="-4" y="38100"/>
            <a:ext cx="18288004" cy="10326947"/>
          </a:xfrm>
          <a:prstGeom prst="rect">
            <a:avLst/>
          </a:prstGeom>
        </p:spPr>
      </p:pic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70DEF6-46A2-D4F8-8BE6-91165D93E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6124" y="2212132"/>
            <a:ext cx="5915328" cy="5891942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id="{FEF05A09-7645-77D8-2F0F-200FA810992F}"/>
              </a:ext>
            </a:extLst>
          </p:cNvPr>
          <p:cNvSpPr txBox="1">
            <a:spLocks/>
          </p:cNvSpPr>
          <p:nvPr/>
        </p:nvSpPr>
        <p:spPr>
          <a:xfrm>
            <a:off x="10287000" y="3695700"/>
            <a:ext cx="5915328" cy="370509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D</a:t>
            </a:r>
            <a:r>
              <a:rPr lang="en-PK" dirty="0" err="1"/>
              <a:t>esign</a:t>
            </a:r>
            <a:r>
              <a:rPr lang="en-PK" dirty="0"/>
              <a:t> an efficient software solution for managing various aspects of a restaurant’s operations, such as orders, reservations, and inventory. </a:t>
            </a:r>
            <a:endParaRPr lang="en-US" sz="4800" b="1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748256A-88AC-4254-406B-0E8EE2CC2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13001" y="2911399"/>
            <a:ext cx="1105408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E9F77F8A-1A50-87D2-4C2E-8E548E9A64A3}"/>
              </a:ext>
            </a:extLst>
          </p:cNvPr>
          <p:cNvSpPr txBox="1">
            <a:spLocks/>
          </p:cNvSpPr>
          <p:nvPr/>
        </p:nvSpPr>
        <p:spPr>
          <a:xfrm>
            <a:off x="9372600" y="184467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spcBef>
                <a:spcPct val="0"/>
              </a:spcBef>
              <a:buNone/>
              <a:defRPr sz="6000">
                <a:solidFill>
                  <a:schemeClr val="accent1">
                    <a:lumMod val="50000"/>
                  </a:schemeClr>
                </a:solidFill>
                <a:latin typeface="Archivo Black" panose="020B0604020202020204" charset="0"/>
                <a:ea typeface="+mj-ea"/>
                <a:cs typeface="+mj-cs"/>
              </a:defRPr>
            </a:lvl1pPr>
          </a:lstStyle>
          <a:p>
            <a:r>
              <a:rPr lang="en-US" sz="6600" dirty="0"/>
              <a:t>Objective</a:t>
            </a:r>
            <a:endParaRPr lang="en-PK" sz="6600" dirty="0"/>
          </a:p>
        </p:txBody>
      </p:sp>
    </p:spTree>
    <p:extLst>
      <p:ext uri="{BB962C8B-B14F-4D97-AF65-F5344CB8AC3E}">
        <p14:creationId xmlns:p14="http://schemas.microsoft.com/office/powerpoint/2010/main" val="133713363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owchart: Data 19">
            <a:extLst>
              <a:ext uri="{FF2B5EF4-FFF2-40B4-BE49-F238E27FC236}">
                <a16:creationId xmlns:a16="http://schemas.microsoft.com/office/drawing/2014/main" id="{6D7BF6C1-3560-CBA6-A548-463F2B7FCB8A}"/>
              </a:ext>
            </a:extLst>
          </p:cNvPr>
          <p:cNvSpPr/>
          <p:nvPr/>
        </p:nvSpPr>
        <p:spPr>
          <a:xfrm>
            <a:off x="7924800" y="0"/>
            <a:ext cx="12954000" cy="10287000"/>
          </a:xfrm>
          <a:prstGeom prst="flowChartInputOutpu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1E7D71-FA7D-5BE0-3037-41E6AE4E4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379536"/>
            <a:ext cx="7772400" cy="1470025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chemeClr val="bg2"/>
                </a:solidFill>
              </a:rPr>
              <a:t>Requirements</a:t>
            </a:r>
            <a:endParaRPr lang="en-PK" sz="6600" b="1" dirty="0">
              <a:solidFill>
                <a:schemeClr val="bg2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03396A5-9A84-AC82-A0E0-0BEBCD1781F4}"/>
              </a:ext>
            </a:extLst>
          </p:cNvPr>
          <p:cNvSpPr txBox="1">
            <a:spLocks/>
          </p:cNvSpPr>
          <p:nvPr/>
        </p:nvSpPr>
        <p:spPr>
          <a:xfrm>
            <a:off x="9296400" y="1379536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spcBef>
                <a:spcPct val="0"/>
              </a:spcBef>
              <a:buNone/>
              <a:defRPr sz="6000">
                <a:solidFill>
                  <a:schemeClr val="accent1">
                    <a:lumMod val="50000"/>
                  </a:schemeClr>
                </a:solidFill>
                <a:latin typeface="Archivo Black" panose="020B0604020202020204" charset="0"/>
                <a:ea typeface="+mj-ea"/>
                <a:cs typeface="+mj-cs"/>
              </a:defRPr>
            </a:lvl1pPr>
          </a:lstStyle>
          <a:p>
            <a:r>
              <a:rPr lang="en-US" sz="6600" b="1" dirty="0">
                <a:latin typeface="+mj-lt"/>
              </a:rPr>
              <a:t>Limitations</a:t>
            </a:r>
            <a:endParaRPr lang="en-PK" sz="6600" b="1" dirty="0">
              <a:latin typeface="+mj-lt"/>
            </a:endParaRP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1E7B7224-C95F-0248-8C29-33AEB1F3F53C}"/>
              </a:ext>
            </a:extLst>
          </p:cNvPr>
          <p:cNvSpPr/>
          <p:nvPr/>
        </p:nvSpPr>
        <p:spPr>
          <a:xfrm>
            <a:off x="1638300" y="3270250"/>
            <a:ext cx="5791200" cy="1470025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4000" dirty="0">
                <a:solidFill>
                  <a:schemeClr val="bg1"/>
                </a:solidFill>
                <a:effectLst/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Order Management </a:t>
            </a:r>
            <a:endParaRPr lang="en-US" sz="4000" dirty="0">
              <a:solidFill>
                <a:schemeClr val="bg1"/>
              </a:solidFill>
              <a:effectLst/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PK" dirty="0"/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10CC35FC-F0FE-7249-0B28-F6CE26DF7EC4}"/>
              </a:ext>
            </a:extLst>
          </p:cNvPr>
          <p:cNvSpPr/>
          <p:nvPr/>
        </p:nvSpPr>
        <p:spPr>
          <a:xfrm>
            <a:off x="1676400" y="4978400"/>
            <a:ext cx="5791200" cy="1470025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40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Reservation System</a:t>
            </a:r>
            <a:endParaRPr lang="en-US" sz="4000" dirty="0">
              <a:solidFill>
                <a:schemeClr val="bg1"/>
              </a:solidFill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PK" sz="4000" dirty="0">
              <a:solidFill>
                <a:schemeClr val="bg1"/>
              </a:solidFill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098F7923-8159-39E3-FA5B-2A2E5463A5F8}"/>
              </a:ext>
            </a:extLst>
          </p:cNvPr>
          <p:cNvSpPr/>
          <p:nvPr/>
        </p:nvSpPr>
        <p:spPr>
          <a:xfrm>
            <a:off x="1676400" y="6686550"/>
            <a:ext cx="5791200" cy="1470025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400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Inventory Tracking</a:t>
            </a:r>
            <a:endParaRPr lang="en-US" sz="4000" dirty="0">
              <a:solidFill>
                <a:schemeClr val="bg1"/>
              </a:solidFill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A5A5C291-D3B4-9519-6BAA-C00CBDBA99CD}"/>
              </a:ext>
            </a:extLst>
          </p:cNvPr>
          <p:cNvSpPr/>
          <p:nvPr/>
        </p:nvSpPr>
        <p:spPr>
          <a:xfrm>
            <a:off x="1714500" y="8337551"/>
            <a:ext cx="5791200" cy="1470025"/>
          </a:xfrm>
          <a:prstGeom prst="homePlat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  Report Generation</a:t>
            </a:r>
            <a:endParaRPr lang="en-PK" sz="4000" dirty="0">
              <a:solidFill>
                <a:schemeClr val="bg1"/>
              </a:solidFill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Arrow: Pentagon 14">
            <a:extLst>
              <a:ext uri="{FF2B5EF4-FFF2-40B4-BE49-F238E27FC236}">
                <a16:creationId xmlns:a16="http://schemas.microsoft.com/office/drawing/2014/main" id="{68172CF5-DBFA-75C9-8588-858E455F95E5}"/>
              </a:ext>
            </a:extLst>
          </p:cNvPr>
          <p:cNvSpPr/>
          <p:nvPr/>
        </p:nvSpPr>
        <p:spPr>
          <a:xfrm>
            <a:off x="10782300" y="3717925"/>
            <a:ext cx="5791200" cy="1470025"/>
          </a:xfrm>
          <a:prstGeom prst="homePlat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Time: 15 Week</a:t>
            </a:r>
            <a:endParaRPr lang="en-US" sz="4000" dirty="0">
              <a:solidFill>
                <a:schemeClr val="bg1"/>
              </a:solidFill>
              <a:effectLst/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PK" dirty="0"/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D82543E6-9A3F-0AFF-E9CC-47A00A9D7466}"/>
              </a:ext>
            </a:extLst>
          </p:cNvPr>
          <p:cNvSpPr/>
          <p:nvPr/>
        </p:nvSpPr>
        <p:spPr>
          <a:xfrm>
            <a:off x="10782300" y="5888037"/>
            <a:ext cx="5791200" cy="1470025"/>
          </a:xfrm>
          <a:prstGeom prst="homePlat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Budget: </a:t>
            </a:r>
            <a:r>
              <a:rPr lang="en-US" sz="40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US" sz="400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.600K</a:t>
            </a:r>
            <a:endParaRPr lang="en-US" sz="4000" dirty="0">
              <a:solidFill>
                <a:schemeClr val="bg1"/>
              </a:solidFill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PK" sz="4000" dirty="0">
              <a:solidFill>
                <a:schemeClr val="bg1"/>
              </a:solidFill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Arrow: Pentagon 16">
            <a:extLst>
              <a:ext uri="{FF2B5EF4-FFF2-40B4-BE49-F238E27FC236}">
                <a16:creationId xmlns:a16="http://schemas.microsoft.com/office/drawing/2014/main" id="{1EC3C603-9F4F-DC32-20CB-E5E427B87427}"/>
              </a:ext>
            </a:extLst>
          </p:cNvPr>
          <p:cNvSpPr/>
          <p:nvPr/>
        </p:nvSpPr>
        <p:spPr>
          <a:xfrm>
            <a:off x="10782300" y="7974011"/>
            <a:ext cx="5791200" cy="1470025"/>
          </a:xfrm>
          <a:prstGeom prst="homePlat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Scope: Multiple Restaurant</a:t>
            </a:r>
            <a:r>
              <a:rPr lang="en-PK" sz="40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000" dirty="0">
              <a:solidFill>
                <a:schemeClr val="bg1"/>
              </a:solidFill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8785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CB7AC03-F242-838E-4CBF-BA90B9B42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47899" y="547687"/>
            <a:ext cx="5928107" cy="82954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6600" b="1" dirty="0">
                <a:solidFill>
                  <a:schemeClr val="accent1">
                    <a:lumMod val="50000"/>
                  </a:schemeClr>
                </a:solidFill>
              </a:rPr>
              <a:t>PROJECT MANAGEMENT PLAN</a:t>
            </a:r>
          </a:p>
        </p:txBody>
      </p:sp>
      <p:pic>
        <p:nvPicPr>
          <p:cNvPr id="20" name="Picture 19" descr="Floorplan on a table">
            <a:extLst>
              <a:ext uri="{FF2B5EF4-FFF2-40B4-BE49-F238E27FC236}">
                <a16:creationId xmlns:a16="http://schemas.microsoft.com/office/drawing/2014/main" id="{F66A6EBD-F7FD-18B3-5E3C-F7004685C18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rcRect l="21368" r="4734" b="1"/>
          <a:stretch/>
        </p:blipFill>
        <p:spPr>
          <a:xfrm>
            <a:off x="20" y="10"/>
            <a:ext cx="10782869" cy="10286990"/>
          </a:xfrm>
          <a:prstGeom prst="rect">
            <a:avLst/>
          </a:prstGeom>
        </p:spPr>
      </p:pic>
      <p:sp>
        <p:nvSpPr>
          <p:cNvPr id="2" name="Flowchart: Document 1">
            <a:extLst>
              <a:ext uri="{FF2B5EF4-FFF2-40B4-BE49-F238E27FC236}">
                <a16:creationId xmlns:a16="http://schemas.microsoft.com/office/drawing/2014/main" id="{60F1DF65-806C-01F1-D3C7-94D7DA54DA6F}"/>
              </a:ext>
            </a:extLst>
          </p:cNvPr>
          <p:cNvSpPr/>
          <p:nvPr/>
        </p:nvSpPr>
        <p:spPr>
          <a:xfrm>
            <a:off x="19202400" y="2957736"/>
            <a:ext cx="2731150" cy="4371527"/>
          </a:xfrm>
          <a:prstGeom prst="flowChartDocumen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3" name="Flowchart: Document 2">
            <a:extLst>
              <a:ext uri="{FF2B5EF4-FFF2-40B4-BE49-F238E27FC236}">
                <a16:creationId xmlns:a16="http://schemas.microsoft.com/office/drawing/2014/main" id="{21A0451B-E2E7-ACED-D7A2-1305DD1CA07E}"/>
              </a:ext>
            </a:extLst>
          </p:cNvPr>
          <p:cNvSpPr/>
          <p:nvPr/>
        </p:nvSpPr>
        <p:spPr>
          <a:xfrm>
            <a:off x="25146000" y="2957736"/>
            <a:ext cx="2731150" cy="4371527"/>
          </a:xfrm>
          <a:prstGeom prst="flowChartDocumen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4" name="Flowchart: Document 3">
            <a:extLst>
              <a:ext uri="{FF2B5EF4-FFF2-40B4-BE49-F238E27FC236}">
                <a16:creationId xmlns:a16="http://schemas.microsoft.com/office/drawing/2014/main" id="{0A440FE8-51E7-9E2A-6AC8-D9E1E1BEC089}"/>
              </a:ext>
            </a:extLst>
          </p:cNvPr>
          <p:cNvSpPr/>
          <p:nvPr/>
        </p:nvSpPr>
        <p:spPr>
          <a:xfrm>
            <a:off x="30540514" y="2957736"/>
            <a:ext cx="2731150" cy="4371527"/>
          </a:xfrm>
          <a:prstGeom prst="flowChartDocumen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5" name="Flowchart: Document 4">
            <a:extLst>
              <a:ext uri="{FF2B5EF4-FFF2-40B4-BE49-F238E27FC236}">
                <a16:creationId xmlns:a16="http://schemas.microsoft.com/office/drawing/2014/main" id="{2C913ABA-8592-19A5-CCAF-7EA316241DDE}"/>
              </a:ext>
            </a:extLst>
          </p:cNvPr>
          <p:cNvSpPr/>
          <p:nvPr/>
        </p:nvSpPr>
        <p:spPr>
          <a:xfrm>
            <a:off x="35509200" y="2957736"/>
            <a:ext cx="2731150" cy="4371527"/>
          </a:xfrm>
          <a:prstGeom prst="flowChartDocument">
            <a:avLst/>
          </a:prstGeom>
          <a:solidFill>
            <a:srgbClr val="FFD581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6" name="Flowchart: Document 5">
            <a:extLst>
              <a:ext uri="{FF2B5EF4-FFF2-40B4-BE49-F238E27FC236}">
                <a16:creationId xmlns:a16="http://schemas.microsoft.com/office/drawing/2014/main" id="{699DCF21-1735-0389-20D2-A207317BEB7D}"/>
              </a:ext>
            </a:extLst>
          </p:cNvPr>
          <p:cNvSpPr/>
          <p:nvPr/>
        </p:nvSpPr>
        <p:spPr>
          <a:xfrm>
            <a:off x="40322089" y="2957736"/>
            <a:ext cx="2731150" cy="4371527"/>
          </a:xfrm>
          <a:prstGeom prst="flowChartDocumen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8" name="TextBox 15">
            <a:extLst>
              <a:ext uri="{FF2B5EF4-FFF2-40B4-BE49-F238E27FC236}">
                <a16:creationId xmlns:a16="http://schemas.microsoft.com/office/drawing/2014/main" id="{80C6B6B9-7DB1-67DE-91B7-0EDBD808002F}"/>
              </a:ext>
            </a:extLst>
          </p:cNvPr>
          <p:cNvSpPr txBox="1"/>
          <p:nvPr/>
        </p:nvSpPr>
        <p:spPr>
          <a:xfrm>
            <a:off x="19156457" y="4024536"/>
            <a:ext cx="2731150" cy="1825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22"/>
              </a:lnSpc>
              <a:spcAft>
                <a:spcPts val="600"/>
              </a:spcAft>
            </a:pPr>
            <a:r>
              <a:rPr lang="en-US" sz="23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</a:t>
            </a:r>
            <a:endParaRPr lang="en-US" sz="2373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ctr">
              <a:lnSpc>
                <a:spcPts val="3322"/>
              </a:lnSpc>
              <a:spcAft>
                <a:spcPts val="600"/>
              </a:spcAft>
            </a:pPr>
            <a:r>
              <a:rPr lang="en-US" sz="23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planning and initiation</a:t>
            </a:r>
            <a:endParaRPr lang="en-US" sz="2373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ctr">
              <a:lnSpc>
                <a:spcPts val="3322"/>
              </a:lnSpc>
              <a:spcAft>
                <a:spcPts val="600"/>
              </a:spcAft>
            </a:pPr>
            <a:endParaRPr lang="en-US" sz="2373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0" name="TextBox 16">
            <a:extLst>
              <a:ext uri="{FF2B5EF4-FFF2-40B4-BE49-F238E27FC236}">
                <a16:creationId xmlns:a16="http://schemas.microsoft.com/office/drawing/2014/main" id="{F5324455-A1F4-C157-A4F5-565AD226BB24}"/>
              </a:ext>
            </a:extLst>
          </p:cNvPr>
          <p:cNvSpPr txBox="1"/>
          <p:nvPr/>
        </p:nvSpPr>
        <p:spPr>
          <a:xfrm>
            <a:off x="25068101" y="3657052"/>
            <a:ext cx="2886947" cy="2748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2"/>
              </a:lnSpc>
              <a:spcAft>
                <a:spcPts val="600"/>
              </a:spcAft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UI/UX</a:t>
            </a:r>
            <a:endParaRPr lang="en-US" sz="2273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ctr">
              <a:lnSpc>
                <a:spcPts val="3182"/>
              </a:lnSpc>
              <a:spcAft>
                <a:spcPts val="600"/>
              </a:spcAft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Designing</a:t>
            </a:r>
            <a:endParaRPr lang="en-US" sz="2273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ctr">
              <a:lnSpc>
                <a:spcPts val="3182"/>
              </a:lnSpc>
              <a:spcAft>
                <a:spcPts val="600"/>
              </a:spcAft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Wireframe and prototype</a:t>
            </a:r>
            <a:endParaRPr lang="en-US" sz="2273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ctr">
              <a:lnSpc>
                <a:spcPts val="3182"/>
              </a:lnSpc>
              <a:spcAft>
                <a:spcPts val="600"/>
              </a:spcAft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design</a:t>
            </a:r>
            <a:endParaRPr lang="en-US" sz="2273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ctr">
              <a:lnSpc>
                <a:spcPts val="3182"/>
              </a:lnSpc>
              <a:spcAft>
                <a:spcPts val="600"/>
              </a:spcAft>
            </a:pPr>
            <a:endParaRPr lang="en-US" sz="2273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91C3238D-47AA-A6D9-13A9-68FA78806D6A}"/>
              </a:ext>
            </a:extLst>
          </p:cNvPr>
          <p:cNvSpPr txBox="1"/>
          <p:nvPr/>
        </p:nvSpPr>
        <p:spPr>
          <a:xfrm>
            <a:off x="30591310" y="3862236"/>
            <a:ext cx="2680354" cy="16968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2"/>
              </a:lnSpc>
              <a:spcAft>
                <a:spcPts val="600"/>
              </a:spcAft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 Development (Frontend &amp; Backend)</a:t>
            </a:r>
            <a:endParaRPr lang="en-US" sz="2273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ctr">
              <a:lnSpc>
                <a:spcPts val="3182"/>
              </a:lnSpc>
              <a:spcAft>
                <a:spcPts val="600"/>
              </a:spcAft>
            </a:pPr>
            <a:endParaRPr lang="en-US" sz="2273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D34624E1-C8EA-22E5-AC41-97D71E9064CE}"/>
              </a:ext>
            </a:extLst>
          </p:cNvPr>
          <p:cNvSpPr txBox="1"/>
          <p:nvPr/>
        </p:nvSpPr>
        <p:spPr>
          <a:xfrm>
            <a:off x="35353403" y="4047991"/>
            <a:ext cx="2886947" cy="1325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32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23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Integration &amp; Testing</a:t>
            </a:r>
            <a:endParaRPr kumimoji="0" lang="en-US" sz="23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0" marR="0" lvl="0" indent="0" algn="ctr" defTabSz="914400" rtl="0" eaLnBrk="1" fontAlgn="auto" latinLnBrk="0" hangingPunct="1">
              <a:lnSpc>
                <a:spcPts val="332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3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AAAACE2C-B93C-660D-74AD-5B9811EA53CB}"/>
              </a:ext>
            </a:extLst>
          </p:cNvPr>
          <p:cNvSpPr txBox="1"/>
          <p:nvPr/>
        </p:nvSpPr>
        <p:spPr>
          <a:xfrm>
            <a:off x="40206634" y="4011017"/>
            <a:ext cx="2886947" cy="799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182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Deployment &amp; Post Launch</a:t>
            </a:r>
            <a:endParaRPr kumimoji="0" lang="en-US" sz="2273" b="0" i="0" u="none" strike="noStrike" kern="1200" cap="none" spc="0" normalizeH="0" baseline="0" noProof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6416CDE1-E3F9-89FD-9753-1AD4E6C29B7E}"/>
              </a:ext>
            </a:extLst>
          </p:cNvPr>
          <p:cNvSpPr txBox="1"/>
          <p:nvPr/>
        </p:nvSpPr>
        <p:spPr>
          <a:xfrm>
            <a:off x="19365096" y="5852872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Aft>
                <a:spcPts val="600"/>
              </a:spcAft>
            </a:pPr>
            <a:r>
              <a:rPr lang="en-US" sz="4599" dirty="0">
                <a:solidFill>
                  <a:schemeClr val="bg1"/>
                </a:solidFill>
                <a:latin typeface="League Gothic"/>
                <a:ea typeface="League Gothic"/>
                <a:cs typeface="League Gothic"/>
                <a:sym typeface="League Gothic"/>
              </a:rPr>
              <a:t>1</a:t>
            </a:r>
            <a:endParaRPr lang="en-US" sz="4599">
              <a:solidFill>
                <a:schemeClr val="bg1"/>
              </a:solidFill>
              <a:latin typeface="League Gothic"/>
              <a:ea typeface="League Gothic"/>
              <a:cs typeface="League Gothic"/>
              <a:sym typeface="League Gothic"/>
            </a:endParaRP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CC9FBC4F-3562-FDA8-7633-3945619B76C1}"/>
              </a:ext>
            </a:extLst>
          </p:cNvPr>
          <p:cNvSpPr txBox="1"/>
          <p:nvPr/>
        </p:nvSpPr>
        <p:spPr>
          <a:xfrm>
            <a:off x="25333484" y="5917184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Aft>
                <a:spcPts val="600"/>
              </a:spcAft>
            </a:pPr>
            <a:r>
              <a:rPr lang="en-US" sz="4599" dirty="0">
                <a:solidFill>
                  <a:schemeClr val="bg1"/>
                </a:solidFill>
                <a:latin typeface="League Gothic"/>
                <a:ea typeface="League Gothic"/>
                <a:cs typeface="League Gothic"/>
                <a:sym typeface="League Gothic"/>
              </a:rPr>
              <a:t>2</a:t>
            </a:r>
            <a:endParaRPr lang="en-US" sz="4599">
              <a:solidFill>
                <a:schemeClr val="bg1"/>
              </a:solidFill>
              <a:latin typeface="League Gothic"/>
              <a:ea typeface="League Gothic"/>
              <a:cs typeface="League Gothic"/>
              <a:sym typeface="League Gothic"/>
            </a:endParaRP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63F12E89-2682-8E89-5751-68FCD1C68655}"/>
              </a:ext>
            </a:extLst>
          </p:cNvPr>
          <p:cNvSpPr txBox="1"/>
          <p:nvPr/>
        </p:nvSpPr>
        <p:spPr>
          <a:xfrm>
            <a:off x="30801894" y="5852872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Aft>
                <a:spcPts val="600"/>
              </a:spcAft>
            </a:pPr>
            <a:r>
              <a:rPr lang="en-US" sz="4599" dirty="0">
                <a:solidFill>
                  <a:schemeClr val="bg1"/>
                </a:solidFill>
                <a:latin typeface="League Gothic"/>
                <a:ea typeface="League Gothic"/>
                <a:cs typeface="League Gothic"/>
                <a:sym typeface="League Gothic"/>
              </a:rPr>
              <a:t>3</a:t>
            </a:r>
            <a:endParaRPr lang="en-US" sz="4599">
              <a:solidFill>
                <a:schemeClr val="bg1"/>
              </a:solidFill>
              <a:latin typeface="League Gothic"/>
              <a:ea typeface="League Gothic"/>
              <a:cs typeface="League Gothic"/>
              <a:sym typeface="League Gothic"/>
            </a:endParaRP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DCC3EC93-7D12-830C-F098-C05CEAEF93FF}"/>
              </a:ext>
            </a:extLst>
          </p:cNvPr>
          <p:cNvSpPr txBox="1"/>
          <p:nvPr/>
        </p:nvSpPr>
        <p:spPr>
          <a:xfrm>
            <a:off x="35781822" y="5917184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Aft>
                <a:spcPts val="600"/>
              </a:spcAft>
            </a:pPr>
            <a:r>
              <a:rPr lang="en-US" sz="4599" dirty="0">
                <a:solidFill>
                  <a:schemeClr val="bg1"/>
                </a:solidFill>
                <a:latin typeface="League Gothic"/>
                <a:ea typeface="League Gothic"/>
                <a:cs typeface="League Gothic"/>
                <a:sym typeface="League Gothic"/>
              </a:rPr>
              <a:t>4</a:t>
            </a:r>
            <a:endParaRPr lang="en-US" sz="4599">
              <a:solidFill>
                <a:schemeClr val="bg1"/>
              </a:solidFill>
              <a:latin typeface="League Gothic"/>
              <a:ea typeface="League Gothic"/>
              <a:cs typeface="League Gothic"/>
              <a:sym typeface="League Gothic"/>
            </a:endParaRPr>
          </a:p>
        </p:txBody>
      </p:sp>
      <p:sp>
        <p:nvSpPr>
          <p:cNvPr id="18" name="TextBox 12">
            <a:extLst>
              <a:ext uri="{FF2B5EF4-FFF2-40B4-BE49-F238E27FC236}">
                <a16:creationId xmlns:a16="http://schemas.microsoft.com/office/drawing/2014/main" id="{27680550-2076-FE27-78BD-98F03B922D68}"/>
              </a:ext>
            </a:extLst>
          </p:cNvPr>
          <p:cNvSpPr txBox="1"/>
          <p:nvPr/>
        </p:nvSpPr>
        <p:spPr>
          <a:xfrm>
            <a:off x="40682152" y="5917184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Aft>
                <a:spcPts val="600"/>
              </a:spcAft>
            </a:pPr>
            <a:r>
              <a:rPr lang="en-US" sz="4599" dirty="0">
                <a:solidFill>
                  <a:schemeClr val="bg1"/>
                </a:solidFill>
                <a:latin typeface="League Gothic"/>
                <a:ea typeface="League Gothic"/>
                <a:cs typeface="League Gothic"/>
                <a:sym typeface="League Gothic"/>
              </a:rPr>
              <a:t>5</a:t>
            </a:r>
            <a:endParaRPr lang="en-US" sz="4599">
              <a:solidFill>
                <a:schemeClr val="bg1"/>
              </a:solidFill>
              <a:latin typeface="League Gothic"/>
              <a:ea typeface="League Gothic"/>
              <a:cs typeface="League Gothic"/>
              <a:sym typeface="League Gothic"/>
            </a:endParaRPr>
          </a:p>
        </p:txBody>
      </p:sp>
    </p:spTree>
    <p:extLst>
      <p:ext uri="{BB962C8B-B14F-4D97-AF65-F5344CB8AC3E}">
        <p14:creationId xmlns:p14="http://schemas.microsoft.com/office/powerpoint/2010/main" val="1058888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838200" y="595983"/>
            <a:ext cx="16535400" cy="800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600" b="1" dirty="0">
                <a:solidFill>
                  <a:schemeClr val="accent1">
                    <a:lumMod val="50000"/>
                  </a:schemeClr>
                </a:solidFill>
                <a:latin typeface="+mj-lt"/>
                <a:ea typeface="Archivo Black"/>
                <a:cs typeface="Archivo Black"/>
                <a:sym typeface="Archivo Black"/>
              </a:rPr>
              <a:t>Milestones </a:t>
            </a:r>
          </a:p>
        </p:txBody>
      </p:sp>
      <p:sp>
        <p:nvSpPr>
          <p:cNvPr id="18" name="Flowchart: Document 17">
            <a:extLst>
              <a:ext uri="{FF2B5EF4-FFF2-40B4-BE49-F238E27FC236}">
                <a16:creationId xmlns:a16="http://schemas.microsoft.com/office/drawing/2014/main" id="{66C96243-18FC-EC04-3656-18AA965F5590}"/>
              </a:ext>
            </a:extLst>
          </p:cNvPr>
          <p:cNvSpPr/>
          <p:nvPr/>
        </p:nvSpPr>
        <p:spPr>
          <a:xfrm>
            <a:off x="1437504" y="2628900"/>
            <a:ext cx="2731150" cy="4371527"/>
          </a:xfrm>
          <a:prstGeom prst="flowChartDocumen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9" name="Flowchart: Document 18">
            <a:extLst>
              <a:ext uri="{FF2B5EF4-FFF2-40B4-BE49-F238E27FC236}">
                <a16:creationId xmlns:a16="http://schemas.microsoft.com/office/drawing/2014/main" id="{7C76811C-DE3E-D364-EA71-9F8F65F5BFB6}"/>
              </a:ext>
            </a:extLst>
          </p:cNvPr>
          <p:cNvSpPr/>
          <p:nvPr/>
        </p:nvSpPr>
        <p:spPr>
          <a:xfrm>
            <a:off x="4474262" y="2628900"/>
            <a:ext cx="2731150" cy="4371527"/>
          </a:xfrm>
          <a:prstGeom prst="flowChartDocumen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0" name="Flowchart: Document 19">
            <a:extLst>
              <a:ext uri="{FF2B5EF4-FFF2-40B4-BE49-F238E27FC236}">
                <a16:creationId xmlns:a16="http://schemas.microsoft.com/office/drawing/2014/main" id="{42988932-F0A7-84D3-B955-E388192AC8CA}"/>
              </a:ext>
            </a:extLst>
          </p:cNvPr>
          <p:cNvSpPr/>
          <p:nvPr/>
        </p:nvSpPr>
        <p:spPr>
          <a:xfrm>
            <a:off x="7511020" y="2628900"/>
            <a:ext cx="2731150" cy="4371527"/>
          </a:xfrm>
          <a:prstGeom prst="flowChartDocumen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1" name="Flowchart: Document 20">
            <a:extLst>
              <a:ext uri="{FF2B5EF4-FFF2-40B4-BE49-F238E27FC236}">
                <a16:creationId xmlns:a16="http://schemas.microsoft.com/office/drawing/2014/main" id="{6E9D354A-6461-C93D-A903-46F8AF8EB15A}"/>
              </a:ext>
            </a:extLst>
          </p:cNvPr>
          <p:cNvSpPr/>
          <p:nvPr/>
        </p:nvSpPr>
        <p:spPr>
          <a:xfrm>
            <a:off x="10547778" y="2628900"/>
            <a:ext cx="2731150" cy="4371527"/>
          </a:xfrm>
          <a:prstGeom prst="flowChartDocument">
            <a:avLst/>
          </a:prstGeom>
          <a:solidFill>
            <a:srgbClr val="FFD581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22" name="Flowchart: Document 21">
            <a:extLst>
              <a:ext uri="{FF2B5EF4-FFF2-40B4-BE49-F238E27FC236}">
                <a16:creationId xmlns:a16="http://schemas.microsoft.com/office/drawing/2014/main" id="{ECA15F67-5901-4142-7816-2948AC167AA3}"/>
              </a:ext>
            </a:extLst>
          </p:cNvPr>
          <p:cNvSpPr/>
          <p:nvPr/>
        </p:nvSpPr>
        <p:spPr>
          <a:xfrm>
            <a:off x="13584537" y="2628900"/>
            <a:ext cx="2731150" cy="4371527"/>
          </a:xfrm>
          <a:prstGeom prst="flowChartDocumen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" name="TextBox 15"/>
          <p:cNvSpPr txBox="1"/>
          <p:nvPr/>
        </p:nvSpPr>
        <p:spPr>
          <a:xfrm>
            <a:off x="1391561" y="3695700"/>
            <a:ext cx="2731150" cy="1671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22"/>
              </a:lnSpc>
            </a:pPr>
            <a:r>
              <a:rPr lang="en-US" sz="23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</a:t>
            </a:r>
          </a:p>
          <a:p>
            <a:pPr algn="ctr">
              <a:lnSpc>
                <a:spcPts val="3322"/>
              </a:lnSpc>
            </a:pPr>
            <a:r>
              <a:rPr lang="en-US" sz="23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planning and initiation</a:t>
            </a:r>
          </a:p>
          <a:p>
            <a:pPr algn="ctr">
              <a:lnSpc>
                <a:spcPts val="3322"/>
              </a:lnSpc>
            </a:pPr>
            <a:endParaRPr lang="en-US" sz="2373" dirty="0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4396363" y="3328216"/>
            <a:ext cx="2886947" cy="2440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2"/>
              </a:lnSpc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UI/UX</a:t>
            </a:r>
          </a:p>
          <a:p>
            <a:pPr algn="ctr">
              <a:lnSpc>
                <a:spcPts val="3182"/>
              </a:lnSpc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Designing</a:t>
            </a:r>
          </a:p>
          <a:p>
            <a:pPr algn="ctr">
              <a:lnSpc>
                <a:spcPts val="3182"/>
              </a:lnSpc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Wireframe and prototype</a:t>
            </a:r>
          </a:p>
          <a:p>
            <a:pPr algn="ctr">
              <a:lnSpc>
                <a:spcPts val="3182"/>
              </a:lnSpc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design</a:t>
            </a:r>
          </a:p>
          <a:p>
            <a:pPr algn="ctr">
              <a:lnSpc>
                <a:spcPts val="3182"/>
              </a:lnSpc>
            </a:pPr>
            <a:endParaRPr lang="en-US" sz="2273" dirty="0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561816" y="3533400"/>
            <a:ext cx="2680354" cy="16198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2"/>
              </a:lnSpc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 Development (Frontend &amp; Backend)</a:t>
            </a:r>
          </a:p>
          <a:p>
            <a:pPr algn="ctr">
              <a:lnSpc>
                <a:spcPts val="3182"/>
              </a:lnSpc>
            </a:pPr>
            <a:endParaRPr lang="en-US" sz="2273" dirty="0">
              <a:solidFill>
                <a:srgbClr val="454546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3" name="TextBox 15"/>
          <p:cNvSpPr txBox="1"/>
          <p:nvPr/>
        </p:nvSpPr>
        <p:spPr>
          <a:xfrm>
            <a:off x="10391981" y="3719155"/>
            <a:ext cx="2886947" cy="1248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3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Integration &amp; Testing</a:t>
            </a:r>
            <a:endParaRPr kumimoji="0" lang="en-US" sz="2373" b="0" i="0" u="none" strike="noStrike" kern="1200" cap="none" spc="0" normalizeH="0" baseline="0" noProof="0" dirty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0" marR="0" lvl="0" indent="0" algn="ctr" defTabSz="914400" rtl="0" eaLnBrk="1" fontAlgn="auto" latinLnBrk="0" hangingPunct="1">
              <a:lnSpc>
                <a:spcPts val="33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373" b="0" i="0" u="none" strike="noStrike" kern="1200" cap="none" spc="0" normalizeH="0" baseline="0" noProof="0" dirty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4" name="TextBox 16"/>
          <p:cNvSpPr txBox="1"/>
          <p:nvPr/>
        </p:nvSpPr>
        <p:spPr>
          <a:xfrm>
            <a:off x="13469082" y="3682181"/>
            <a:ext cx="2886947" cy="799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18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73" dirty="0">
                <a:solidFill>
                  <a:srgbClr val="454546"/>
                </a:solidFill>
                <a:latin typeface="Archivo Black"/>
                <a:ea typeface="Archivo Black"/>
                <a:cs typeface="Archivo Black"/>
                <a:sym typeface="Archivo Black"/>
              </a:rPr>
              <a:t>Deployment &amp; Post Launch</a:t>
            </a:r>
            <a:endParaRPr kumimoji="0" lang="en-US" sz="2273" b="0" i="0" u="none" strike="noStrike" kern="1200" cap="none" spc="0" normalizeH="0" baseline="0" noProof="0" dirty="0">
              <a:ln>
                <a:noFill/>
              </a:ln>
              <a:solidFill>
                <a:srgbClr val="454546"/>
              </a:solidFill>
              <a:effectLst/>
              <a:uLnTx/>
              <a:uFillTx/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600200" y="5524036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 dirty="0">
                <a:solidFill>
                  <a:schemeClr val="bg1"/>
                </a:solidFill>
                <a:latin typeface="League Gothic"/>
                <a:ea typeface="League Gothic"/>
                <a:cs typeface="League Gothic"/>
                <a:sym typeface="League Gothic"/>
              </a:rPr>
              <a:t>1</a:t>
            </a:r>
          </a:p>
        </p:txBody>
      </p:sp>
      <p:sp>
        <p:nvSpPr>
          <p:cNvPr id="26" name="TextBox 12">
            <a:extLst>
              <a:ext uri="{FF2B5EF4-FFF2-40B4-BE49-F238E27FC236}">
                <a16:creationId xmlns:a16="http://schemas.microsoft.com/office/drawing/2014/main" id="{EEE73096-1728-D195-C0E6-348CBEC81184}"/>
              </a:ext>
            </a:extLst>
          </p:cNvPr>
          <p:cNvSpPr txBox="1"/>
          <p:nvPr/>
        </p:nvSpPr>
        <p:spPr>
          <a:xfrm>
            <a:off x="4661746" y="5588348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 dirty="0">
                <a:solidFill>
                  <a:schemeClr val="bg1"/>
                </a:solidFill>
                <a:latin typeface="League Gothic"/>
                <a:ea typeface="League Gothic"/>
                <a:cs typeface="League Gothic"/>
                <a:sym typeface="League Gothic"/>
              </a:rPr>
              <a:t>2</a:t>
            </a: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000AC9FD-E898-5DE3-D9D9-F52FBA3DC3CF}"/>
              </a:ext>
            </a:extLst>
          </p:cNvPr>
          <p:cNvSpPr txBox="1"/>
          <p:nvPr/>
        </p:nvSpPr>
        <p:spPr>
          <a:xfrm>
            <a:off x="7772400" y="5524036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 dirty="0">
                <a:solidFill>
                  <a:schemeClr val="bg1"/>
                </a:solidFill>
                <a:latin typeface="League Gothic"/>
                <a:ea typeface="League Gothic"/>
                <a:cs typeface="League Gothic"/>
                <a:sym typeface="League Gothic"/>
              </a:rPr>
              <a:t>3</a:t>
            </a:r>
          </a:p>
        </p:txBody>
      </p:sp>
      <p:sp>
        <p:nvSpPr>
          <p:cNvPr id="28" name="TextBox 12">
            <a:extLst>
              <a:ext uri="{FF2B5EF4-FFF2-40B4-BE49-F238E27FC236}">
                <a16:creationId xmlns:a16="http://schemas.microsoft.com/office/drawing/2014/main" id="{C73C2A07-BF8A-20B8-B6D9-589331C60026}"/>
              </a:ext>
            </a:extLst>
          </p:cNvPr>
          <p:cNvSpPr txBox="1"/>
          <p:nvPr/>
        </p:nvSpPr>
        <p:spPr>
          <a:xfrm>
            <a:off x="10820400" y="5588348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 dirty="0">
                <a:solidFill>
                  <a:schemeClr val="bg1"/>
                </a:solidFill>
                <a:latin typeface="League Gothic"/>
                <a:ea typeface="League Gothic"/>
                <a:cs typeface="League Gothic"/>
                <a:sym typeface="League Gothic"/>
              </a:rPr>
              <a:t>4</a:t>
            </a:r>
          </a:p>
        </p:txBody>
      </p:sp>
      <p:sp>
        <p:nvSpPr>
          <p:cNvPr id="29" name="TextBox 12">
            <a:extLst>
              <a:ext uri="{FF2B5EF4-FFF2-40B4-BE49-F238E27FC236}">
                <a16:creationId xmlns:a16="http://schemas.microsoft.com/office/drawing/2014/main" id="{5816C491-AECD-B90D-0DE9-EFBC64FEBDB6}"/>
              </a:ext>
            </a:extLst>
          </p:cNvPr>
          <p:cNvSpPr txBox="1"/>
          <p:nvPr/>
        </p:nvSpPr>
        <p:spPr>
          <a:xfrm>
            <a:off x="13944600" y="5588348"/>
            <a:ext cx="527423" cy="771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 dirty="0">
                <a:solidFill>
                  <a:schemeClr val="bg1"/>
                </a:solidFill>
                <a:latin typeface="League Gothic"/>
                <a:ea typeface="League Gothic"/>
                <a:cs typeface="League Gothic"/>
                <a:sym typeface="League Gothic"/>
              </a:rPr>
              <a:t>5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15" grpId="0"/>
      <p:bldP spid="16" grpId="0"/>
      <p:bldP spid="17" grpId="0"/>
      <p:bldP spid="23" grpId="0"/>
      <p:bldP spid="24" grpId="0"/>
      <p:bldP spid="12" grpId="0"/>
      <p:bldP spid="26" grpId="0"/>
      <p:bldP spid="27" grpId="0"/>
      <p:bldP spid="28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CB7AC03-F242-838E-4CBF-BA90B9B42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70610" y="1115170"/>
            <a:ext cx="6541338" cy="5538042"/>
          </a:xfrm>
          <a:noFill/>
        </p:spPr>
        <p:txBody>
          <a:bodyPr lIns="0" tIns="0" rIns="0" bIns="0" rtlCol="0">
            <a:normAutofit/>
          </a:bodyPr>
          <a:lstStyle/>
          <a:p>
            <a:pPr algn="l"/>
            <a:r>
              <a:rPr lang="en-US" sz="6600" b="1" dirty="0"/>
              <a:t>RESOURCE MANAGEMENT</a:t>
            </a:r>
            <a:endParaRPr lang="en-PK" sz="6600" b="1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978395B8-E543-604F-4C71-D31ECA8175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70610" y="5539223"/>
            <a:ext cx="5960079" cy="2227978"/>
          </a:xfrm>
          <a:noFill/>
        </p:spPr>
        <p:txBody>
          <a:bodyPr vert="horz" lIns="91440" tIns="45720" rIns="91440" bIns="45720" rtlCol="0">
            <a:noAutofit/>
          </a:bodyPr>
          <a:lstStyle/>
          <a:p>
            <a:pPr marL="571500" indent="-571500" algn="l">
              <a:lnSpc>
                <a:spcPct val="90000"/>
              </a:lnSpc>
              <a:buChar char="•"/>
            </a:pPr>
            <a:r>
              <a:rPr lang="en-PK" sz="36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Project Manager </a:t>
            </a:r>
            <a:endParaRPr lang="en-US" sz="3600" dirty="0">
              <a:solidFill>
                <a:schemeClr val="bg1"/>
              </a:solidFill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571500" algn="l">
              <a:lnSpc>
                <a:spcPct val="90000"/>
              </a:lnSpc>
              <a:buChar char="•"/>
            </a:pPr>
            <a:r>
              <a:rPr lang="en-US" sz="36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PK" sz="3600" dirty="0" err="1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eam</a:t>
            </a:r>
            <a:r>
              <a:rPr lang="en-PK" sz="36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Lead</a:t>
            </a:r>
            <a:endParaRPr lang="en-US" sz="3600" dirty="0">
              <a:solidFill>
                <a:schemeClr val="bg1"/>
              </a:solidFill>
              <a:latin typeface="Amasis MT Pro Medium" panose="020406040500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571500" algn="l">
              <a:lnSpc>
                <a:spcPct val="90000"/>
              </a:lnSpc>
              <a:buChar char="•"/>
            </a:pPr>
            <a:r>
              <a:rPr lang="en-PK" sz="36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Software Developers (2)</a:t>
            </a:r>
          </a:p>
          <a:p>
            <a:pPr marL="571500" indent="-571500" algn="l">
              <a:lnSpc>
                <a:spcPct val="90000"/>
              </a:lnSpc>
              <a:buChar char="•"/>
            </a:pPr>
            <a:r>
              <a:rPr lang="en-PK" sz="36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UI/UX Designer</a:t>
            </a:r>
          </a:p>
          <a:p>
            <a:pPr marL="571500" indent="-571500" algn="l">
              <a:lnSpc>
                <a:spcPct val="90000"/>
              </a:lnSpc>
              <a:buChar char="•"/>
            </a:pPr>
            <a:r>
              <a:rPr lang="en-PK" sz="36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Database</a:t>
            </a:r>
            <a:r>
              <a:rPr lang="en-US" sz="36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PK" sz="36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Administrator</a:t>
            </a:r>
            <a:r>
              <a:rPr lang="en-US" sz="36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571500" indent="-571500" algn="l">
              <a:lnSpc>
                <a:spcPct val="90000"/>
              </a:lnSpc>
              <a:buChar char="•"/>
            </a:pPr>
            <a:r>
              <a:rPr lang="en-PK" sz="3600" dirty="0">
                <a:solidFill>
                  <a:schemeClr val="bg1"/>
                </a:solidFill>
                <a:latin typeface="Amasis MT Pro Medium" panose="020406040500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QA Tester</a:t>
            </a:r>
          </a:p>
        </p:txBody>
      </p:sp>
      <p:pic>
        <p:nvPicPr>
          <p:cNvPr id="11" name="Picture 10" descr="Gear with compass turning gears without">
            <a:extLst>
              <a:ext uri="{FF2B5EF4-FFF2-40B4-BE49-F238E27FC236}">
                <a16:creationId xmlns:a16="http://schemas.microsoft.com/office/drawing/2014/main" id="{00DED038-302C-8F3B-8793-1DA0C84523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rcRect l="20849" r="11088"/>
          <a:stretch/>
        </p:blipFill>
        <p:spPr>
          <a:xfrm>
            <a:off x="20" y="10"/>
            <a:ext cx="10489331" cy="1028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658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A567F9F0-EF16-A6E4-EC24-41699EEF860F}"/>
              </a:ext>
            </a:extLst>
          </p:cNvPr>
          <p:cNvSpPr txBox="1">
            <a:spLocks/>
          </p:cNvSpPr>
          <p:nvPr/>
        </p:nvSpPr>
        <p:spPr>
          <a:xfrm>
            <a:off x="1409699" y="495300"/>
            <a:ext cx="7772400" cy="1470025"/>
          </a:xfrm>
          <a:prstGeom prst="rect">
            <a:avLst/>
          </a:prstGeom>
          <a:noFill/>
        </p:spPr>
        <p:txBody>
          <a:bodyPr vert="horz" lIns="0" tIns="0" rIns="0" bIns="0" rtlCol="0" anchor="ctr">
            <a:normAutofit/>
          </a:bodyPr>
          <a:lstStyle>
            <a:lvl1pPr>
              <a:spcBef>
                <a:spcPct val="0"/>
              </a:spcBef>
              <a:buNone/>
              <a:defRPr sz="6600" b="1"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GANTT CHART</a:t>
            </a:r>
            <a:endParaRPr lang="en-PK" dirty="0"/>
          </a:p>
        </p:txBody>
      </p:sp>
      <p:pic>
        <p:nvPicPr>
          <p:cNvPr id="4" name="Picture 3" descr="A close-up of a project&#10;&#10;Description automatically generated">
            <a:extLst>
              <a:ext uri="{FF2B5EF4-FFF2-40B4-BE49-F238E27FC236}">
                <a16:creationId xmlns:a16="http://schemas.microsoft.com/office/drawing/2014/main" id="{99E12288-411C-01CB-1DF3-F668327730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08" y="2585606"/>
            <a:ext cx="17433183" cy="6901294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A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F9B16121-4660-BBBD-3F30-AAC9E4D1A8AE}"/>
              </a:ext>
            </a:extLst>
          </p:cNvPr>
          <p:cNvSpPr txBox="1">
            <a:spLocks/>
          </p:cNvSpPr>
          <p:nvPr/>
        </p:nvSpPr>
        <p:spPr>
          <a:xfrm>
            <a:off x="1882590" y="7919266"/>
            <a:ext cx="14522823" cy="11098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WORK BREAKDOWN STRUCTURE</a:t>
            </a:r>
          </a:p>
        </p:txBody>
      </p:sp>
      <p:pic>
        <p:nvPicPr>
          <p:cNvPr id="3" name="Picture 2" descr="A low angle view of a glass roof&#10;&#10;Description automatically generated">
            <a:extLst>
              <a:ext uri="{FF2B5EF4-FFF2-40B4-BE49-F238E27FC236}">
                <a16:creationId xmlns:a16="http://schemas.microsoft.com/office/drawing/2014/main" id="{DD41D320-6B63-C6D8-DBDE-B2BC00FBD3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69" b="15799"/>
          <a:stretch/>
        </p:blipFill>
        <p:spPr>
          <a:xfrm>
            <a:off x="20" y="10"/>
            <a:ext cx="18287978" cy="8829789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18672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920</TotalTime>
  <Words>223</Words>
  <Application>Microsoft Office PowerPoint</Application>
  <PresentationFormat>Custom</PresentationFormat>
  <Paragraphs>89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League Gothic</vt:lpstr>
      <vt:lpstr>Wingdings</vt:lpstr>
      <vt:lpstr>Archivo Black</vt:lpstr>
      <vt:lpstr>Amasis MT Pro Medium</vt:lpstr>
      <vt:lpstr>Arial</vt:lpstr>
      <vt:lpstr>Calibri</vt:lpstr>
      <vt:lpstr>Office Theme</vt:lpstr>
      <vt:lpstr>C:\Users\DELL\Desktop\WBS Updated.xlsx</vt:lpstr>
      <vt:lpstr>PowerPoint Presentation</vt:lpstr>
      <vt:lpstr>Table of Content</vt:lpstr>
      <vt:lpstr>PowerPoint Presentation</vt:lpstr>
      <vt:lpstr>Requirements</vt:lpstr>
      <vt:lpstr>PROJECT MANAGEMENT PLAN</vt:lpstr>
      <vt:lpstr>PowerPoint Presentation</vt:lpstr>
      <vt:lpstr>RESOURCE MANAGEMENT</vt:lpstr>
      <vt:lpstr>PowerPoint Presentation</vt:lpstr>
      <vt:lpstr>PowerPoint Presentation</vt:lpstr>
      <vt:lpstr>PowerPoint Presentation</vt:lpstr>
      <vt:lpstr>PowerPoint Presentation</vt:lpstr>
      <vt:lpstr>Potential Risks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1: Title Slide Title: Development of the Restaurant Management System Subtitle: Project Overview and Key Milestones Your Name Date</dc:title>
  <cp:lastModifiedBy>Qasim Rishi</cp:lastModifiedBy>
  <cp:revision>16</cp:revision>
  <dcterms:created xsi:type="dcterms:W3CDTF">2006-08-16T00:00:00Z</dcterms:created>
  <dcterms:modified xsi:type="dcterms:W3CDTF">2024-09-25T09:18:38Z</dcterms:modified>
  <dc:identifier>DAGRqDrP5qY</dc:identifier>
</cp:coreProperties>
</file>

<file path=docProps/thumbnail.jpeg>
</file>